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6" r:id="rId5"/>
    <p:sldId id="257" r:id="rId6"/>
    <p:sldId id="258" r:id="rId7"/>
    <p:sldId id="259" r:id="rId8"/>
    <p:sldId id="267" r:id="rId9"/>
    <p:sldId id="261" r:id="rId10"/>
    <p:sldId id="266" r:id="rId11"/>
    <p:sldId id="260" r:id="rId12"/>
    <p:sldId id="264" r:id="rId13"/>
    <p:sldId id="263" r:id="rId14"/>
    <p:sldId id="269" r:id="rId15"/>
    <p:sldId id="271" r:id="rId16"/>
    <p:sldId id="265"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62B553-9559-9001-E4D1-9E31F0B711DA}" name="Flurin Bolliger / Wirbel" initials="FB" userId="S::flurin.bolliger@cevi.ch::e51d4bb5-0f1e-4ef5-97fc-263cffd4b450" providerId="AD"/>
  <p188:author id="{D1D9F159-F58F-2DCD-E866-B6785C45E8C5}" name="Silas Müller / Adler" initials="SA" userId="S::silas.mueller@cevi.ch::c3f98391-2b0a-4ae5-9793-966b1ec7d3c5" providerId="AD"/>
  <p188:author id="{306EA55E-45D6-051C-D1B7-DA15F3D7B123}" name="Max Stoller / Sturm" initials="MS" userId="S::max.stoller@cevi.ch::121082da-bb82-4dac-908b-8b6f411ebba3" providerId="AD"/>
  <p188:author id="{45FEA196-00BF-8381-6C1F-E0EB28039BED}" name="Florian Hardmeier / Geo" initials="FG" userId="S::florian.hardmeier@cevi.ch::9abb827b-de42-4842-ac69-7f4c38e411f7" providerId="AD"/>
  <p188:author id="{8AA655D2-61A0-357C-1692-EAF672FCEF40}" name="Guest User" initials="GU" userId="S::urn:spo:tenantanon#29537223-9280-4035-b685-49ec81dd6aea::" providerId="AD"/>
  <p188:author id="{0A24AFE7-EB80-49C5-EFF3-D835124FBA5A}" name="Svenja Bircher / Manjana" initials="SB/M" userId="S::svenja.bircher@cevi.ch::d9b63e30-aa95-4a9f-86e8-58d75fd467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7564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89" d="100"/>
          <a:sy n="189" d="100"/>
        </p:scale>
        <p:origin x="17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29537223-9280-4035-b685-49ec81dd6aea::" providerId="AD" clId="Web-{7DC223B1-B3B0-D5D8-13B1-198E9BD005AC}"/>
    <pc:docChg chg="mod">
      <pc:chgData name="Guest User" userId="S::urn:spo:tenantanon#29537223-9280-4035-b685-49ec81dd6aea::" providerId="AD" clId="Web-{7DC223B1-B3B0-D5D8-13B1-198E9BD005AC}" dt="2026-06-17T20:17:01.327" v="0"/>
      <pc:docMkLst>
        <pc:docMk/>
      </pc:docMkLst>
    </pc:docChg>
  </pc:docChgLst>
  <pc:docChgLst>
    <pc:chgData name="Guest User" userId="S::urn:spo:tenantanon#29537223-9280-4035-b685-49ec81dd6aea::" providerId="AD" clId="Web-{E165F94A-3CB3-C0C1-2774-5F9DDF16C289}"/>
    <pc:docChg chg="modSld">
      <pc:chgData name="Guest User" userId="S::urn:spo:tenantanon#29537223-9280-4035-b685-49ec81dd6aea::" providerId="AD" clId="Web-{E165F94A-3CB3-C0C1-2774-5F9DDF16C289}" dt="2026-06-20T01:23:15.653" v="1" actId="1076"/>
      <pc:docMkLst>
        <pc:docMk/>
      </pc:docMkLst>
      <pc:sldChg chg="modSp">
        <pc:chgData name="Guest User" userId="S::urn:spo:tenantanon#29537223-9280-4035-b685-49ec81dd6aea::" providerId="AD" clId="Web-{E165F94A-3CB3-C0C1-2774-5F9DDF16C289}" dt="2026-06-20T01:23:15.653" v="1" actId="1076"/>
        <pc:sldMkLst>
          <pc:docMk/>
          <pc:sldMk cId="0" sldId="257"/>
        </pc:sldMkLst>
        <pc:spChg chg="mod">
          <ac:chgData name="Guest User" userId="S::urn:spo:tenantanon#29537223-9280-4035-b685-49ec81dd6aea::" providerId="AD" clId="Web-{E165F94A-3CB3-C0C1-2774-5F9DDF16C289}" dt="2026-06-20T01:23:15.653" v="1" actId="1076"/>
          <ac:spMkLst>
            <pc:docMk/>
            <pc:sldMk cId="0" sldId="257"/>
            <ac:spMk id="9" creationId="{00000000-0000-0000-0000-000000000000}"/>
          </ac:spMkLst>
        </pc:spChg>
      </pc:sldChg>
    </pc:docChg>
  </pc:docChgLst>
  <pc:docChgLst>
    <pc:chgData name="Florian Hardmeier / Geo" userId="S::florian.hardmeier@cevi.ch::9abb827b-de42-4842-ac69-7f4c38e411f7" providerId="AD" clId="Web-{5B1FEA6D-D2BF-954A-7908-18EFDCC53E94}"/>
    <pc:docChg chg="modSld">
      <pc:chgData name="Florian Hardmeier / Geo" userId="S::florian.hardmeier@cevi.ch::9abb827b-de42-4842-ac69-7f4c38e411f7" providerId="AD" clId="Web-{5B1FEA6D-D2BF-954A-7908-18EFDCC53E94}" dt="2026-06-22T10:17:56.104" v="3" actId="20577"/>
      <pc:docMkLst>
        <pc:docMk/>
      </pc:docMkLst>
      <pc:sldChg chg="modSp">
        <pc:chgData name="Florian Hardmeier / Geo" userId="S::florian.hardmeier@cevi.ch::9abb827b-de42-4842-ac69-7f4c38e411f7" providerId="AD" clId="Web-{5B1FEA6D-D2BF-954A-7908-18EFDCC53E94}" dt="2026-06-22T10:17:56.104" v="3" actId="20577"/>
        <pc:sldMkLst>
          <pc:docMk/>
          <pc:sldMk cId="0" sldId="257"/>
        </pc:sldMkLst>
        <pc:spChg chg="mod">
          <ac:chgData name="Florian Hardmeier / Geo" userId="S::florian.hardmeier@cevi.ch::9abb827b-de42-4842-ac69-7f4c38e411f7" providerId="AD" clId="Web-{5B1FEA6D-D2BF-954A-7908-18EFDCC53E94}" dt="2026-06-22T10:17:56.104" v="3" actId="20577"/>
          <ac:spMkLst>
            <pc:docMk/>
            <pc:sldMk cId="0" sldId="257"/>
            <ac:spMk id="10" creationId="{00000000-0000-0000-0000-000000000000}"/>
          </ac:spMkLst>
        </pc:spChg>
      </pc:sldChg>
      <pc:sldChg chg="modSp">
        <pc:chgData name="Florian Hardmeier / Geo" userId="S::florian.hardmeier@cevi.ch::9abb827b-de42-4842-ac69-7f4c38e411f7" providerId="AD" clId="Web-{5B1FEA6D-D2BF-954A-7908-18EFDCC53E94}" dt="2026-06-22T10:17:38.604" v="1" actId="20577"/>
        <pc:sldMkLst>
          <pc:docMk/>
          <pc:sldMk cId="0" sldId="265"/>
        </pc:sldMkLst>
        <pc:spChg chg="mod">
          <ac:chgData name="Florian Hardmeier / Geo" userId="S::florian.hardmeier@cevi.ch::9abb827b-de42-4842-ac69-7f4c38e411f7" providerId="AD" clId="Web-{5B1FEA6D-D2BF-954A-7908-18EFDCC53E94}" dt="2026-06-22T10:17:38.604" v="1" actId="20577"/>
          <ac:spMkLst>
            <pc:docMk/>
            <pc:sldMk cId="0" sldId="265"/>
            <ac:spMk id="6" creationId="{00000000-0000-0000-0000-000000000000}"/>
          </ac:spMkLst>
        </pc:spChg>
      </pc:sldChg>
    </pc:docChg>
  </pc:docChgLst>
  <pc:docChgLst>
    <pc:chgData name="Max Stoller / Sturm" userId="S::max.stoller@cevi.ch::121082da-bb82-4dac-908b-8b6f411ebba3" providerId="AD" clId="Web-{66399A19-39B6-98B4-41D4-8265B40B47E5}"/>
    <pc:docChg chg="mod">
      <pc:chgData name="Max Stoller / Sturm" userId="S::max.stoller@cevi.ch::121082da-bb82-4dac-908b-8b6f411ebba3" providerId="AD" clId="Web-{66399A19-39B6-98B4-41D4-8265B40B47E5}" dt="2026-06-16T08:48:15.172" v="0"/>
      <pc:docMkLst>
        <pc:docMk/>
      </pc:docMkLst>
    </pc:docChg>
  </pc:docChgLst>
  <pc:docChgLst>
    <pc:chgData name="Flurin Bolliger / Wirbel" userId="e51d4bb5-0f1e-4ef5-97fc-263cffd4b450" providerId="ADAL" clId="{777D5B6C-726A-4A2B-BBFF-EF4D66C4ED08}"/>
    <pc:docChg chg="undo custSel addSld delSld modSld sldOrd modMainMaster">
      <pc:chgData name="Flurin Bolliger / Wirbel" userId="e51d4bb5-0f1e-4ef5-97fc-263cffd4b450" providerId="ADAL" clId="{777D5B6C-726A-4A2B-BBFF-EF4D66C4ED08}" dt="2026-06-30T13:58:22.750" v="2607" actId="14100"/>
      <pc:docMkLst>
        <pc:docMk/>
      </pc:docMkLst>
      <pc:sldChg chg="addSp delSp modSp mod">
        <pc:chgData name="Flurin Bolliger / Wirbel" userId="e51d4bb5-0f1e-4ef5-97fc-263cffd4b450" providerId="ADAL" clId="{777D5B6C-726A-4A2B-BBFF-EF4D66C4ED08}" dt="2026-06-17T15:20:06.333" v="1343" actId="790"/>
        <pc:sldMkLst>
          <pc:docMk/>
          <pc:sldMk cId="0" sldId="256"/>
        </pc:sldMkLst>
        <pc:spChg chg="mod">
          <ac:chgData name="Flurin Bolliger / Wirbel" userId="e51d4bb5-0f1e-4ef5-97fc-263cffd4b450" providerId="ADAL" clId="{777D5B6C-726A-4A2B-BBFF-EF4D66C4ED08}" dt="2026-06-17T15:20:06.333" v="1343" actId="790"/>
          <ac:spMkLst>
            <pc:docMk/>
            <pc:sldMk cId="0" sldId="256"/>
            <ac:spMk id="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6"/>
            <ac:spMk id="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6"/>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6"/>
            <ac:spMk id="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6"/>
            <ac:spMk id="6" creationId="{00000000-0000-0000-0000-000000000000}"/>
          </ac:spMkLst>
        </pc:spChg>
      </pc:sldChg>
      <pc:sldChg chg="delSp modSp mod modNotesTx">
        <pc:chgData name="Flurin Bolliger / Wirbel" userId="e51d4bb5-0f1e-4ef5-97fc-263cffd4b450" providerId="ADAL" clId="{777D5B6C-726A-4A2B-BBFF-EF4D66C4ED08}" dt="2026-06-17T15:20:47.599" v="1364" actId="790"/>
        <pc:sldMkLst>
          <pc:docMk/>
          <pc:sldMk cId="0" sldId="257"/>
        </pc:sldMkLst>
        <pc:spChg chg="mod">
          <ac:chgData name="Flurin Bolliger / Wirbel" userId="e51d4bb5-0f1e-4ef5-97fc-263cffd4b450" providerId="ADAL" clId="{777D5B6C-726A-4A2B-BBFF-EF4D66C4ED08}" dt="2026-06-17T15:20:47.599" v="1364" actId="790"/>
          <ac:spMkLst>
            <pc:docMk/>
            <pc:sldMk cId="0" sldId="257"/>
            <ac:spMk id="2"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3"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4"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5"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6"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8"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9" creationId="{00000000-0000-0000-0000-000000000000}"/>
          </ac:spMkLst>
        </pc:spChg>
        <pc:spChg chg="mod">
          <ac:chgData name="Flurin Bolliger / Wirbel" userId="e51d4bb5-0f1e-4ef5-97fc-263cffd4b450" providerId="ADAL" clId="{777D5B6C-726A-4A2B-BBFF-EF4D66C4ED08}" dt="2026-06-17T15:20:47.599" v="1364" actId="790"/>
          <ac:spMkLst>
            <pc:docMk/>
            <pc:sldMk cId="0" sldId="257"/>
            <ac:spMk id="10" creationId="{00000000-0000-0000-0000-000000000000}"/>
          </ac:spMkLst>
        </pc:spChg>
      </pc:sldChg>
      <pc:sldChg chg="delSp modSp mod modCm modNotesTx">
        <pc:chgData name="Flurin Bolliger / Wirbel" userId="e51d4bb5-0f1e-4ef5-97fc-263cffd4b450" providerId="ADAL" clId="{777D5B6C-726A-4A2B-BBFF-EF4D66C4ED08}" dt="2026-06-17T15:21:46.629" v="1521" actId="20577"/>
        <pc:sldMkLst>
          <pc:docMk/>
          <pc:sldMk cId="0" sldId="258"/>
        </pc:sldMkLst>
        <pc:spChg chg="mod">
          <ac:chgData name="Flurin Bolliger / Wirbel" userId="e51d4bb5-0f1e-4ef5-97fc-263cffd4b450" providerId="ADAL" clId="{777D5B6C-726A-4A2B-BBFF-EF4D66C4ED08}" dt="2026-06-17T15:20:06.333" v="1343" actId="790"/>
          <ac:spMkLst>
            <pc:docMk/>
            <pc:sldMk cId="0" sldId="258"/>
            <ac:spMk id="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11"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1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1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8"/>
            <ac:spMk id="15" creationId="{00000000-0000-0000-0000-000000000000}"/>
          </ac:spMkLst>
        </pc:spChg>
        <pc:extLst>
          <p:ext xmlns:p="http://schemas.openxmlformats.org/presentationml/2006/main" uri="{D6D511B9-2390-475A-947B-AFAB55BFBCF1}">
            <pc226:cmChg xmlns:pc226="http://schemas.microsoft.com/office/powerpoint/2022/06/main/command" chg="mod">
              <pc226:chgData name="Flurin Bolliger / Wirbel" userId="e51d4bb5-0f1e-4ef5-97fc-263cffd4b450" providerId="ADAL" clId="{777D5B6C-726A-4A2B-BBFF-EF4D66C4ED08}" dt="2026-05-25T12:51:48.565" v="548" actId="20577"/>
              <pc2:cmMkLst xmlns:pc2="http://schemas.microsoft.com/office/powerpoint/2019/9/main/command">
                <pc:docMk/>
                <pc:sldMk cId="0" sldId="258"/>
                <pc2:cmMk id="{BDAD4C34-1B4C-D54F-A773-7EBC23046B6E}"/>
              </pc2:cmMkLst>
            </pc226:cmChg>
          </p:ext>
        </pc:extLst>
      </pc:sldChg>
      <pc:sldChg chg="delSp modSp mod modNotesTx">
        <pc:chgData name="Flurin Bolliger / Wirbel" userId="e51d4bb5-0f1e-4ef5-97fc-263cffd4b450" providerId="ADAL" clId="{777D5B6C-726A-4A2B-BBFF-EF4D66C4ED08}" dt="2026-06-17T15:22:17.505" v="1597" actId="20577"/>
        <pc:sldMkLst>
          <pc:docMk/>
          <pc:sldMk cId="0" sldId="259"/>
        </pc:sldMkLst>
        <pc:spChg chg="mod">
          <ac:chgData name="Flurin Bolliger / Wirbel" userId="e51d4bb5-0f1e-4ef5-97fc-263cffd4b450" providerId="ADAL" clId="{777D5B6C-726A-4A2B-BBFF-EF4D66C4ED08}" dt="2026-06-17T15:20:06.333" v="1343" actId="790"/>
          <ac:spMkLst>
            <pc:docMk/>
            <pc:sldMk cId="0" sldId="259"/>
            <ac:spMk id="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7"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11"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1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1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1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59"/>
            <ac:spMk id="21" creationId="{00000000-0000-0000-0000-000000000000}"/>
          </ac:spMkLst>
        </pc:spChg>
      </pc:sldChg>
      <pc:sldChg chg="delSp modSp mod ord modCm">
        <pc:chgData name="Flurin Bolliger / Wirbel" userId="e51d4bb5-0f1e-4ef5-97fc-263cffd4b450" providerId="ADAL" clId="{777D5B6C-726A-4A2B-BBFF-EF4D66C4ED08}" dt="2026-06-22T09:25:10.560" v="2515" actId="20577"/>
        <pc:sldMkLst>
          <pc:docMk/>
          <pc:sldMk cId="0" sldId="260"/>
        </pc:sldMkLst>
        <pc:spChg chg="mod">
          <ac:chgData name="Flurin Bolliger / Wirbel" userId="e51d4bb5-0f1e-4ef5-97fc-263cffd4b450" providerId="ADAL" clId="{777D5B6C-726A-4A2B-BBFF-EF4D66C4ED08}" dt="2026-06-17T15:20:06.333" v="1343" actId="790"/>
          <ac:spMkLst>
            <pc:docMk/>
            <pc:sldMk cId="0" sldId="260"/>
            <ac:spMk id="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0"/>
            <ac:spMk id="9" creationId="{00000000-0000-0000-0000-000000000000}"/>
          </ac:spMkLst>
        </pc:spChg>
        <pc:spChg chg="mod">
          <ac:chgData name="Flurin Bolliger / Wirbel" userId="e51d4bb5-0f1e-4ef5-97fc-263cffd4b450" providerId="ADAL" clId="{777D5B6C-726A-4A2B-BBFF-EF4D66C4ED08}" dt="2026-06-22T09:25:10.560" v="2515" actId="20577"/>
          <ac:spMkLst>
            <pc:docMk/>
            <pc:sldMk cId="0" sldId="260"/>
            <ac:spMk id="10" creationId="{00000000-0000-0000-0000-000000000000}"/>
          </ac:spMkLst>
        </pc:spChg>
        <pc:extLst>
          <p:ext xmlns:p="http://schemas.openxmlformats.org/presentationml/2006/main" uri="{D6D511B9-2390-475A-947B-AFAB55BFBCF1}">
            <pc226:cmChg xmlns:pc226="http://schemas.microsoft.com/office/powerpoint/2022/06/main/command" chg="mod">
              <pc226:chgData name="Flurin Bolliger / Wirbel" userId="e51d4bb5-0f1e-4ef5-97fc-263cffd4b450" providerId="ADAL" clId="{777D5B6C-726A-4A2B-BBFF-EF4D66C4ED08}" dt="2026-06-22T09:25:10.560" v="2515" actId="20577"/>
              <pc2:cmMkLst xmlns:pc2="http://schemas.microsoft.com/office/powerpoint/2019/9/main/command">
                <pc:docMk/>
                <pc:sldMk cId="0" sldId="260"/>
                <pc2:cmMk id="{9EC75091-D21C-41AA-8F39-9BE95EF72C85}"/>
              </pc2:cmMkLst>
            </pc226:cmChg>
          </p:ext>
        </pc:extLst>
      </pc:sldChg>
      <pc:sldChg chg="delSp modSp mod modNotesTx">
        <pc:chgData name="Flurin Bolliger / Wirbel" userId="e51d4bb5-0f1e-4ef5-97fc-263cffd4b450" providerId="ADAL" clId="{777D5B6C-726A-4A2B-BBFF-EF4D66C4ED08}" dt="2026-06-17T15:31:44.267" v="2455" actId="20577"/>
        <pc:sldMkLst>
          <pc:docMk/>
          <pc:sldMk cId="0" sldId="261"/>
        </pc:sldMkLst>
        <pc:spChg chg="mod">
          <ac:chgData name="Flurin Bolliger / Wirbel" userId="e51d4bb5-0f1e-4ef5-97fc-263cffd4b450" providerId="ADAL" clId="{777D5B6C-726A-4A2B-BBFF-EF4D66C4ED08}" dt="2026-06-17T15:20:06.333" v="1343" actId="790"/>
          <ac:spMkLst>
            <pc:docMk/>
            <pc:sldMk cId="0" sldId="261"/>
            <ac:spMk id="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9"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11"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1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1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17"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1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20"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21" creationId="{00000000-0000-0000-0000-000000000000}"/>
          </ac:spMkLst>
        </pc:spChg>
        <pc:spChg chg="mod">
          <ac:chgData name="Flurin Bolliger / Wirbel" userId="e51d4bb5-0f1e-4ef5-97fc-263cffd4b450" providerId="ADAL" clId="{777D5B6C-726A-4A2B-BBFF-EF4D66C4ED08}" dt="2026-06-11T09:22:50.103" v="774" actId="1038"/>
          <ac:spMkLst>
            <pc:docMk/>
            <pc:sldMk cId="0" sldId="261"/>
            <ac:spMk id="2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1"/>
            <ac:spMk id="27" creationId="{00000000-0000-0000-0000-000000000000}"/>
          </ac:spMkLst>
        </pc:spChg>
        <pc:picChg chg="mod">
          <ac:chgData name="Flurin Bolliger / Wirbel" userId="e51d4bb5-0f1e-4ef5-97fc-263cffd4b450" providerId="ADAL" clId="{777D5B6C-726A-4A2B-BBFF-EF4D66C4ED08}" dt="2026-06-11T09:22:50.103" v="774" actId="1038"/>
          <ac:picMkLst>
            <pc:docMk/>
            <pc:sldMk cId="0" sldId="261"/>
            <ac:picMk id="25" creationId="{00000000-0000-0000-0000-000000000000}"/>
          </ac:picMkLst>
        </pc:picChg>
      </pc:sldChg>
      <pc:sldChg chg="delSp modSp mod ord">
        <pc:chgData name="Flurin Bolliger / Wirbel" userId="e51d4bb5-0f1e-4ef5-97fc-263cffd4b450" providerId="ADAL" clId="{777D5B6C-726A-4A2B-BBFF-EF4D66C4ED08}" dt="2026-06-17T15:20:06.333" v="1343" actId="790"/>
        <pc:sldMkLst>
          <pc:docMk/>
          <pc:sldMk cId="0" sldId="263"/>
        </pc:sldMkLst>
        <pc:spChg chg="mod">
          <ac:chgData name="Flurin Bolliger / Wirbel" userId="e51d4bb5-0f1e-4ef5-97fc-263cffd4b450" providerId="ADAL" clId="{777D5B6C-726A-4A2B-BBFF-EF4D66C4ED08}" dt="2026-06-17T15:20:06.333" v="1343" actId="790"/>
          <ac:spMkLst>
            <pc:docMk/>
            <pc:sldMk cId="0" sldId="263"/>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9"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1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1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19"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21"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2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2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3"/>
            <ac:spMk id="27" creationId="{00000000-0000-0000-0000-000000000000}"/>
          </ac:spMkLst>
        </pc:spChg>
        <pc:spChg chg="mod">
          <ac:chgData name="Flurin Bolliger / Wirbel" userId="e51d4bb5-0f1e-4ef5-97fc-263cffd4b450" providerId="ADAL" clId="{777D5B6C-726A-4A2B-BBFF-EF4D66C4ED08}" dt="2026-06-11T09:26:48.171" v="1138" actId="20577"/>
          <ac:spMkLst>
            <pc:docMk/>
            <pc:sldMk cId="0" sldId="263"/>
            <ac:spMk id="29" creationId="{00000000-0000-0000-0000-000000000000}"/>
          </ac:spMkLst>
        </pc:spChg>
      </pc:sldChg>
      <pc:sldChg chg="delSp modSp mod ord">
        <pc:chgData name="Flurin Bolliger / Wirbel" userId="e51d4bb5-0f1e-4ef5-97fc-263cffd4b450" providerId="ADAL" clId="{777D5B6C-726A-4A2B-BBFF-EF4D66C4ED08}" dt="2026-06-17T15:20:06.333" v="1343" actId="790"/>
        <pc:sldMkLst>
          <pc:docMk/>
          <pc:sldMk cId="0" sldId="264"/>
        </pc:sldMkLst>
        <pc:spChg chg="mod">
          <ac:chgData name="Flurin Bolliger / Wirbel" userId="e51d4bb5-0f1e-4ef5-97fc-263cffd4b450" providerId="ADAL" clId="{777D5B6C-726A-4A2B-BBFF-EF4D66C4ED08}" dt="2026-06-17T15:20:06.333" v="1343" actId="790"/>
          <ac:spMkLst>
            <pc:docMk/>
            <pc:sldMk cId="0" sldId="264"/>
            <ac:spMk id="6"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8"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9"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1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15"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17"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19"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20"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21"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4"/>
            <ac:spMk id="24" creationId="{00000000-0000-0000-0000-000000000000}"/>
          </ac:spMkLst>
        </pc:spChg>
      </pc:sldChg>
      <pc:sldChg chg="modSp mod modCm">
        <pc:chgData name="Flurin Bolliger / Wirbel" userId="e51d4bb5-0f1e-4ef5-97fc-263cffd4b450" providerId="ADAL" clId="{777D5B6C-726A-4A2B-BBFF-EF4D66C4ED08}" dt="2026-06-24T09:46:54.304" v="2582" actId="20577"/>
        <pc:sldMkLst>
          <pc:docMk/>
          <pc:sldMk cId="0" sldId="265"/>
        </pc:sldMkLst>
        <pc:spChg chg="mod">
          <ac:chgData name="Flurin Bolliger / Wirbel" userId="e51d4bb5-0f1e-4ef5-97fc-263cffd4b450" providerId="ADAL" clId="{777D5B6C-726A-4A2B-BBFF-EF4D66C4ED08}" dt="2026-06-17T15:20:06.333" v="1343" actId="790"/>
          <ac:spMkLst>
            <pc:docMk/>
            <pc:sldMk cId="0" sldId="265"/>
            <ac:spMk id="2"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5"/>
            <ac:spMk id="3"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5"/>
            <ac:spMk id="4" creationId="{00000000-0000-0000-0000-000000000000}"/>
          </ac:spMkLst>
        </pc:spChg>
        <pc:spChg chg="mod">
          <ac:chgData name="Flurin Bolliger / Wirbel" userId="e51d4bb5-0f1e-4ef5-97fc-263cffd4b450" providerId="ADAL" clId="{777D5B6C-726A-4A2B-BBFF-EF4D66C4ED08}" dt="2026-06-17T15:20:06.333" v="1343" actId="790"/>
          <ac:spMkLst>
            <pc:docMk/>
            <pc:sldMk cId="0" sldId="265"/>
            <ac:spMk id="5" creationId="{00000000-0000-0000-0000-000000000000}"/>
          </ac:spMkLst>
        </pc:spChg>
        <pc:spChg chg="mod">
          <ac:chgData name="Flurin Bolliger / Wirbel" userId="e51d4bb5-0f1e-4ef5-97fc-263cffd4b450" providerId="ADAL" clId="{777D5B6C-726A-4A2B-BBFF-EF4D66C4ED08}" dt="2026-06-17T15:25:54.714" v="2000" actId="20577"/>
          <ac:spMkLst>
            <pc:docMk/>
            <pc:sldMk cId="0" sldId="265"/>
            <ac:spMk id="6" creationId="{00000000-0000-0000-0000-000000000000}"/>
          </ac:spMkLst>
        </pc:spChg>
        <pc:spChg chg="mod">
          <ac:chgData name="Flurin Bolliger / Wirbel" userId="e51d4bb5-0f1e-4ef5-97fc-263cffd4b450" providerId="ADAL" clId="{777D5B6C-726A-4A2B-BBFF-EF4D66C4ED08}" dt="2026-06-24T09:46:54.304" v="2582" actId="20577"/>
          <ac:spMkLst>
            <pc:docMk/>
            <pc:sldMk cId="0" sldId="265"/>
            <ac:spMk id="7" creationId="{00000000-0000-0000-0000-000000000000}"/>
          </ac:spMkLst>
        </pc:spChg>
        <pc:extLst>
          <p:ext xmlns:p="http://schemas.openxmlformats.org/presentationml/2006/main" uri="{D6D511B9-2390-475A-947B-AFAB55BFBCF1}">
            <pc226:cmChg xmlns:pc226="http://schemas.microsoft.com/office/powerpoint/2022/06/main/command" chg="mod">
              <pc226:chgData name="Flurin Bolliger / Wirbel" userId="e51d4bb5-0f1e-4ef5-97fc-263cffd4b450" providerId="ADAL" clId="{777D5B6C-726A-4A2B-BBFF-EF4D66C4ED08}" dt="2026-06-22T09:26:48.388" v="2559" actId="20577"/>
              <pc2:cmMkLst xmlns:pc2="http://schemas.microsoft.com/office/powerpoint/2019/9/main/command">
                <pc:docMk/>
                <pc:sldMk cId="0" sldId="265"/>
                <pc2:cmMk id="{1F8848D6-85CC-4A83-8F8B-789F5DF17038}"/>
              </pc2:cmMkLst>
            </pc226:cmChg>
          </p:ext>
        </pc:extLst>
      </pc:sldChg>
      <pc:sldChg chg="addSp delSp modSp add mod setBg">
        <pc:chgData name="Flurin Bolliger / Wirbel" userId="e51d4bb5-0f1e-4ef5-97fc-263cffd4b450" providerId="ADAL" clId="{777D5B6C-726A-4A2B-BBFF-EF4D66C4ED08}" dt="2026-06-17T15:20:06.333" v="1343" actId="790"/>
        <pc:sldMkLst>
          <pc:docMk/>
          <pc:sldMk cId="3053109000" sldId="266"/>
        </pc:sldMkLst>
        <pc:spChg chg="mod">
          <ac:chgData name="Flurin Bolliger / Wirbel" userId="e51d4bb5-0f1e-4ef5-97fc-263cffd4b450" providerId="ADAL" clId="{777D5B6C-726A-4A2B-BBFF-EF4D66C4ED08}" dt="2026-06-17T15:20:06.333" v="1343" actId="790"/>
          <ac:spMkLst>
            <pc:docMk/>
            <pc:sldMk cId="3053109000" sldId="266"/>
            <ac:spMk id="2" creationId="{CA7791B7-51E7-D3FC-7ADE-0525DCF48066}"/>
          </ac:spMkLst>
        </pc:spChg>
        <pc:spChg chg="mod">
          <ac:chgData name="Flurin Bolliger / Wirbel" userId="e51d4bb5-0f1e-4ef5-97fc-263cffd4b450" providerId="ADAL" clId="{777D5B6C-726A-4A2B-BBFF-EF4D66C4ED08}" dt="2026-06-17T15:20:06.333" v="1343" actId="790"/>
          <ac:spMkLst>
            <pc:docMk/>
            <pc:sldMk cId="3053109000" sldId="266"/>
            <ac:spMk id="3" creationId="{9D841764-4442-532A-B355-E950A12F418F}"/>
          </ac:spMkLst>
        </pc:spChg>
        <pc:spChg chg="mod">
          <ac:chgData name="Flurin Bolliger / Wirbel" userId="e51d4bb5-0f1e-4ef5-97fc-263cffd4b450" providerId="ADAL" clId="{777D5B6C-726A-4A2B-BBFF-EF4D66C4ED08}" dt="2026-06-17T15:20:06.333" v="1343" actId="790"/>
          <ac:spMkLst>
            <pc:docMk/>
            <pc:sldMk cId="3053109000" sldId="266"/>
            <ac:spMk id="5" creationId="{AA99E957-A2E5-BBDC-BF85-0D91B89637C5}"/>
          </ac:spMkLst>
        </pc:spChg>
        <pc:spChg chg="mod">
          <ac:chgData name="Flurin Bolliger / Wirbel" userId="e51d4bb5-0f1e-4ef5-97fc-263cffd4b450" providerId="ADAL" clId="{777D5B6C-726A-4A2B-BBFF-EF4D66C4ED08}" dt="2026-06-17T15:20:06.333" v="1343" actId="790"/>
          <ac:spMkLst>
            <pc:docMk/>
            <pc:sldMk cId="3053109000" sldId="266"/>
            <ac:spMk id="6" creationId="{AA521E75-86F9-4296-D4BB-84A91A361A73}"/>
          </ac:spMkLst>
        </pc:spChg>
        <pc:spChg chg="mod">
          <ac:chgData name="Flurin Bolliger / Wirbel" userId="e51d4bb5-0f1e-4ef5-97fc-263cffd4b450" providerId="ADAL" clId="{777D5B6C-726A-4A2B-BBFF-EF4D66C4ED08}" dt="2026-06-17T15:20:06.333" v="1343" actId="790"/>
          <ac:spMkLst>
            <pc:docMk/>
            <pc:sldMk cId="3053109000" sldId="266"/>
            <ac:spMk id="8" creationId="{BDA75B7A-BF2A-1D3D-A56B-E8C017B53C64}"/>
          </ac:spMkLst>
        </pc:spChg>
        <pc:spChg chg="mod">
          <ac:chgData name="Flurin Bolliger / Wirbel" userId="e51d4bb5-0f1e-4ef5-97fc-263cffd4b450" providerId="ADAL" clId="{777D5B6C-726A-4A2B-BBFF-EF4D66C4ED08}" dt="2026-06-17T15:20:06.333" v="1343" actId="790"/>
          <ac:spMkLst>
            <pc:docMk/>
            <pc:sldMk cId="3053109000" sldId="266"/>
            <ac:spMk id="9" creationId="{AEFA34AF-90EA-2907-3AB2-693CC38D5BE6}"/>
          </ac:spMkLst>
        </pc:spChg>
        <pc:spChg chg="mod">
          <ac:chgData name="Flurin Bolliger / Wirbel" userId="e51d4bb5-0f1e-4ef5-97fc-263cffd4b450" providerId="ADAL" clId="{777D5B6C-726A-4A2B-BBFF-EF4D66C4ED08}" dt="2026-06-17T15:20:06.333" v="1343" actId="790"/>
          <ac:spMkLst>
            <pc:docMk/>
            <pc:sldMk cId="3053109000" sldId="266"/>
            <ac:spMk id="11" creationId="{5D39287C-EFC9-69B1-5852-E1C5125B1E2B}"/>
          </ac:spMkLst>
        </pc:spChg>
        <pc:spChg chg="mod">
          <ac:chgData name="Flurin Bolliger / Wirbel" userId="e51d4bb5-0f1e-4ef5-97fc-263cffd4b450" providerId="ADAL" clId="{777D5B6C-726A-4A2B-BBFF-EF4D66C4ED08}" dt="2026-06-17T15:20:06.333" v="1343" actId="790"/>
          <ac:spMkLst>
            <pc:docMk/>
            <pc:sldMk cId="3053109000" sldId="266"/>
            <ac:spMk id="12" creationId="{A570E8E7-3A0E-61D4-7182-3E36D3652C45}"/>
          </ac:spMkLst>
        </pc:spChg>
        <pc:spChg chg="mod">
          <ac:chgData name="Flurin Bolliger / Wirbel" userId="e51d4bb5-0f1e-4ef5-97fc-263cffd4b450" providerId="ADAL" clId="{777D5B6C-726A-4A2B-BBFF-EF4D66C4ED08}" dt="2026-06-17T15:20:06.333" v="1343" actId="790"/>
          <ac:spMkLst>
            <pc:docMk/>
            <pc:sldMk cId="3053109000" sldId="266"/>
            <ac:spMk id="14" creationId="{9F4F939C-6727-FEE0-766C-AFF1DA86F251}"/>
          </ac:spMkLst>
        </pc:spChg>
        <pc:spChg chg="mod">
          <ac:chgData name="Flurin Bolliger / Wirbel" userId="e51d4bb5-0f1e-4ef5-97fc-263cffd4b450" providerId="ADAL" clId="{777D5B6C-726A-4A2B-BBFF-EF4D66C4ED08}" dt="2026-06-17T15:20:06.333" v="1343" actId="790"/>
          <ac:spMkLst>
            <pc:docMk/>
            <pc:sldMk cId="3053109000" sldId="266"/>
            <ac:spMk id="15" creationId="{15C02F91-BBA6-E44F-A528-83EE5FAFFA57}"/>
          </ac:spMkLst>
        </pc:spChg>
      </pc:sldChg>
      <pc:sldChg chg="addSp delSp modSp add mod setBg modNotesTx">
        <pc:chgData name="Flurin Bolliger / Wirbel" userId="e51d4bb5-0f1e-4ef5-97fc-263cffd4b450" providerId="ADAL" clId="{777D5B6C-726A-4A2B-BBFF-EF4D66C4ED08}" dt="2026-06-17T15:24:44.346" v="1964" actId="20577"/>
        <pc:sldMkLst>
          <pc:docMk/>
          <pc:sldMk cId="2065636253" sldId="267"/>
        </pc:sldMkLst>
        <pc:spChg chg="mod">
          <ac:chgData name="Flurin Bolliger / Wirbel" userId="e51d4bb5-0f1e-4ef5-97fc-263cffd4b450" providerId="ADAL" clId="{777D5B6C-726A-4A2B-BBFF-EF4D66C4ED08}" dt="2026-06-17T15:20:06.333" v="1343" actId="790"/>
          <ac:spMkLst>
            <pc:docMk/>
            <pc:sldMk cId="2065636253" sldId="267"/>
            <ac:spMk id="2" creationId="{D6B3D821-081C-5B1A-5681-2E8DD28718F5}"/>
          </ac:spMkLst>
        </pc:spChg>
        <pc:spChg chg="mod">
          <ac:chgData name="Flurin Bolliger / Wirbel" userId="e51d4bb5-0f1e-4ef5-97fc-263cffd4b450" providerId="ADAL" clId="{777D5B6C-726A-4A2B-BBFF-EF4D66C4ED08}" dt="2026-06-17T15:20:06.333" v="1343" actId="790"/>
          <ac:spMkLst>
            <pc:docMk/>
            <pc:sldMk cId="2065636253" sldId="267"/>
            <ac:spMk id="3" creationId="{01C82A93-D9F4-5AE5-7329-03D5AEA913EE}"/>
          </ac:spMkLst>
        </pc:spChg>
        <pc:spChg chg="mod">
          <ac:chgData name="Flurin Bolliger / Wirbel" userId="e51d4bb5-0f1e-4ef5-97fc-263cffd4b450" providerId="ADAL" clId="{777D5B6C-726A-4A2B-BBFF-EF4D66C4ED08}" dt="2026-06-17T15:20:06.333" v="1343" actId="790"/>
          <ac:spMkLst>
            <pc:docMk/>
            <pc:sldMk cId="2065636253" sldId="267"/>
            <ac:spMk id="4" creationId="{7B21D7E8-554F-F70E-E691-0F826695FB66}"/>
          </ac:spMkLst>
        </pc:spChg>
        <pc:spChg chg="mod">
          <ac:chgData name="Flurin Bolliger / Wirbel" userId="e51d4bb5-0f1e-4ef5-97fc-263cffd4b450" providerId="ADAL" clId="{777D5B6C-726A-4A2B-BBFF-EF4D66C4ED08}" dt="2026-06-17T15:20:06.333" v="1343" actId="790"/>
          <ac:spMkLst>
            <pc:docMk/>
            <pc:sldMk cId="2065636253" sldId="267"/>
            <ac:spMk id="5" creationId="{F99D06F0-7806-36F4-979A-8889D7F14333}"/>
          </ac:spMkLst>
        </pc:spChg>
        <pc:spChg chg="mod">
          <ac:chgData name="Flurin Bolliger / Wirbel" userId="e51d4bb5-0f1e-4ef5-97fc-263cffd4b450" providerId="ADAL" clId="{777D5B6C-726A-4A2B-BBFF-EF4D66C4ED08}" dt="2026-06-17T15:20:06.333" v="1343" actId="790"/>
          <ac:spMkLst>
            <pc:docMk/>
            <pc:sldMk cId="2065636253" sldId="267"/>
            <ac:spMk id="6" creationId="{D9017547-BA29-8311-762A-7CB2CD491007}"/>
          </ac:spMkLst>
        </pc:spChg>
        <pc:spChg chg="mod">
          <ac:chgData name="Flurin Bolliger / Wirbel" userId="e51d4bb5-0f1e-4ef5-97fc-263cffd4b450" providerId="ADAL" clId="{777D5B6C-726A-4A2B-BBFF-EF4D66C4ED08}" dt="2026-06-17T15:20:06.333" v="1343" actId="790"/>
          <ac:spMkLst>
            <pc:docMk/>
            <pc:sldMk cId="2065636253" sldId="267"/>
            <ac:spMk id="8" creationId="{C91AC4E6-1393-76D9-0536-1BFF7BF801F7}"/>
          </ac:spMkLst>
        </pc:spChg>
        <pc:spChg chg="mod">
          <ac:chgData name="Flurin Bolliger / Wirbel" userId="e51d4bb5-0f1e-4ef5-97fc-263cffd4b450" providerId="ADAL" clId="{777D5B6C-726A-4A2B-BBFF-EF4D66C4ED08}" dt="2026-06-17T15:20:06.333" v="1343" actId="790"/>
          <ac:spMkLst>
            <pc:docMk/>
            <pc:sldMk cId="2065636253" sldId="267"/>
            <ac:spMk id="9" creationId="{186C88A9-CCDA-F021-ADA3-35606365E47E}"/>
          </ac:spMkLst>
        </pc:spChg>
        <pc:spChg chg="mod">
          <ac:chgData name="Flurin Bolliger / Wirbel" userId="e51d4bb5-0f1e-4ef5-97fc-263cffd4b450" providerId="ADAL" clId="{777D5B6C-726A-4A2B-BBFF-EF4D66C4ED08}" dt="2026-06-17T15:20:06.333" v="1343" actId="790"/>
          <ac:spMkLst>
            <pc:docMk/>
            <pc:sldMk cId="2065636253" sldId="267"/>
            <ac:spMk id="10" creationId="{7C2AE414-D178-230A-EEFB-246CD5A940FC}"/>
          </ac:spMkLst>
        </pc:spChg>
      </pc:sldChg>
      <pc:sldChg chg="modSp add mod setBg">
        <pc:chgData name="Flurin Bolliger / Wirbel" userId="e51d4bb5-0f1e-4ef5-97fc-263cffd4b450" providerId="ADAL" clId="{777D5B6C-726A-4A2B-BBFF-EF4D66C4ED08}" dt="2026-06-30T13:57:20.917" v="2599" actId="33524"/>
        <pc:sldMkLst>
          <pc:docMk/>
          <pc:sldMk cId="3055980058" sldId="269"/>
        </pc:sldMkLst>
        <pc:spChg chg="mod">
          <ac:chgData name="Flurin Bolliger / Wirbel" userId="e51d4bb5-0f1e-4ef5-97fc-263cffd4b450" providerId="ADAL" clId="{777D5B6C-726A-4A2B-BBFF-EF4D66C4ED08}" dt="2026-06-30T13:57:20.917" v="2599" actId="33524"/>
          <ac:spMkLst>
            <pc:docMk/>
            <pc:sldMk cId="3055980058" sldId="269"/>
            <ac:spMk id="10" creationId="{00000000-0000-0000-0000-000000000000}"/>
          </ac:spMkLst>
        </pc:spChg>
      </pc:sldChg>
      <pc:sldChg chg="modSp add mod setBg">
        <pc:chgData name="Flurin Bolliger / Wirbel" userId="e51d4bb5-0f1e-4ef5-97fc-263cffd4b450" providerId="ADAL" clId="{777D5B6C-726A-4A2B-BBFF-EF4D66C4ED08}" dt="2026-06-30T13:58:22.750" v="2607" actId="14100"/>
        <pc:sldMkLst>
          <pc:docMk/>
          <pc:sldMk cId="3729554878" sldId="271"/>
        </pc:sldMkLst>
        <pc:spChg chg="mod">
          <ac:chgData name="Flurin Bolliger / Wirbel" userId="e51d4bb5-0f1e-4ef5-97fc-263cffd4b450" providerId="ADAL" clId="{777D5B6C-726A-4A2B-BBFF-EF4D66C4ED08}" dt="2026-06-30T13:58:22.750" v="2607" actId="14100"/>
          <ac:spMkLst>
            <pc:docMk/>
            <pc:sldMk cId="3729554878" sldId="271"/>
            <ac:spMk id="21" creationId="{00000000-0000-0000-0000-000000000000}"/>
          </ac:spMkLst>
        </pc:spChg>
        <pc:spChg chg="mod">
          <ac:chgData name="Flurin Bolliger / Wirbel" userId="e51d4bb5-0f1e-4ef5-97fc-263cffd4b450" providerId="ADAL" clId="{777D5B6C-726A-4A2B-BBFF-EF4D66C4ED08}" dt="2026-06-30T13:58:00.077" v="2605" actId="20577"/>
          <ac:spMkLst>
            <pc:docMk/>
            <pc:sldMk cId="3729554878" sldId="271"/>
            <ac:spMk id="27" creationId="{00000000-0000-0000-0000-000000000000}"/>
          </ac:spMkLst>
        </pc:spChg>
      </pc:sldChg>
      <pc:sldMasterChg chg="addSp modSp mod">
        <pc:chgData name="Flurin Bolliger / Wirbel" userId="e51d4bb5-0f1e-4ef5-97fc-263cffd4b450" providerId="ADAL" clId="{777D5B6C-726A-4A2B-BBFF-EF4D66C4ED08}" dt="2026-06-15T15:10:37.671" v="1161" actId="1076"/>
        <pc:sldMasterMkLst>
          <pc:docMk/>
          <pc:sldMasterMk cId="0" sldId="2147483648"/>
        </pc:sldMasterMkLst>
        <pc:picChg chg="add mod">
          <ac:chgData name="Flurin Bolliger / Wirbel" userId="e51d4bb5-0f1e-4ef5-97fc-263cffd4b450" providerId="ADAL" clId="{777D5B6C-726A-4A2B-BBFF-EF4D66C4ED08}" dt="2026-06-15T15:10:37.671" v="1161" actId="1076"/>
          <ac:picMkLst>
            <pc:docMk/>
            <pc:sldMasterMk cId="0" sldId="2147483648"/>
            <ac:picMk id="3" creationId="{4403903F-DFF9-12DE-CBA1-EA899D248CCA}"/>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6936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Ergänzend</a:t>
            </a:r>
            <a:r>
              <a:rPr lang="en-US"/>
              <a:t>: Den </a:t>
            </a:r>
            <a:r>
              <a:rPr lang="en-US" err="1"/>
              <a:t>Eltern</a:t>
            </a:r>
            <a:r>
              <a:rPr lang="en-US"/>
              <a:t> </a:t>
            </a:r>
            <a:r>
              <a:rPr lang="en-US" err="1"/>
              <a:t>soll</a:t>
            </a:r>
            <a:r>
              <a:rPr lang="en-US"/>
              <a:t> </a:t>
            </a:r>
            <a:r>
              <a:rPr lang="en-US" err="1"/>
              <a:t>bewusst</a:t>
            </a:r>
            <a:r>
              <a:rPr lang="en-US"/>
              <a:t> </a:t>
            </a:r>
            <a:r>
              <a:rPr lang="en-US" err="1"/>
              <a:t>werden</a:t>
            </a:r>
            <a:r>
              <a:rPr lang="en-US"/>
              <a:t>, </a:t>
            </a:r>
            <a:r>
              <a:rPr lang="en-US" err="1"/>
              <a:t>dass</a:t>
            </a:r>
            <a:r>
              <a:rPr lang="en-US"/>
              <a:t> es </a:t>
            </a:r>
            <a:r>
              <a:rPr lang="en-US" err="1"/>
              <a:t>ein</a:t>
            </a:r>
            <a:r>
              <a:rPr lang="en-US"/>
              <a:t> </a:t>
            </a:r>
            <a:r>
              <a:rPr lang="en-US" err="1"/>
              <a:t>Teilnehmendenlager</a:t>
            </a:r>
            <a:r>
              <a:rPr lang="en-US"/>
              <a:t> </a:t>
            </a:r>
            <a:r>
              <a:rPr lang="en-US" err="1"/>
              <a:t>ist</a:t>
            </a:r>
            <a:r>
              <a:rPr lang="en-US"/>
              <a:t> und das </a:t>
            </a:r>
            <a:r>
              <a:rPr lang="en-US" err="1"/>
              <a:t>Programm</a:t>
            </a:r>
            <a:r>
              <a:rPr lang="en-US"/>
              <a:t> </a:t>
            </a:r>
            <a:r>
              <a:rPr lang="en-US" err="1"/>
              <a:t>auch</a:t>
            </a:r>
            <a:r>
              <a:rPr lang="en-US"/>
              <a:t> auf die </a:t>
            </a:r>
            <a:r>
              <a:rPr lang="en-US" err="1"/>
              <a:t>Teilnehmenden</a:t>
            </a:r>
            <a:r>
              <a:rPr lang="en-US"/>
              <a:t> </a:t>
            </a:r>
            <a:r>
              <a:rPr lang="en-US" err="1"/>
              <a:t>zugeschnitten</a:t>
            </a:r>
            <a:r>
              <a:rPr lang="en-US"/>
              <a:t> </a:t>
            </a:r>
            <a:r>
              <a:rPr lang="en-US" err="1"/>
              <a:t>ist</a:t>
            </a:r>
            <a:r>
              <a:rPr lang="en-US"/>
              <a:t>. </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Ergänzend</a:t>
            </a:r>
            <a:r>
              <a:rPr lang="en-US"/>
              <a:t>: Hier </a:t>
            </a:r>
            <a:r>
              <a:rPr lang="en-US" err="1"/>
              <a:t>vorallem</a:t>
            </a:r>
            <a:r>
              <a:rPr lang="en-US"/>
              <a:t> den </a:t>
            </a:r>
            <a:r>
              <a:rPr lang="en-US" err="1"/>
              <a:t>Fokus</a:t>
            </a:r>
            <a:r>
              <a:rPr lang="en-US"/>
              <a:t> auf die </a:t>
            </a:r>
            <a:r>
              <a:rPr lang="en-US" err="1"/>
              <a:t>Ferienplanung</a:t>
            </a:r>
            <a:r>
              <a:rPr lang="en-US"/>
              <a:t> der </a:t>
            </a:r>
            <a:r>
              <a:rPr lang="en-US" err="1"/>
              <a:t>Familien</a:t>
            </a:r>
            <a:r>
              <a:rPr lang="en-US"/>
              <a:t> </a:t>
            </a:r>
            <a:r>
              <a:rPr lang="en-US" err="1"/>
              <a:t>legen</a:t>
            </a:r>
            <a:r>
              <a:rPr lang="en-US"/>
              <a:t>. Der </a:t>
            </a:r>
            <a:r>
              <a:rPr lang="en-US" err="1"/>
              <a:t>Lagerzeitpunkt</a:t>
            </a:r>
            <a:r>
              <a:rPr lang="en-US"/>
              <a:t> </a:t>
            </a:r>
            <a:r>
              <a:rPr lang="en-US" err="1"/>
              <a:t>ist</a:t>
            </a:r>
            <a:r>
              <a:rPr lang="en-US"/>
              <a:t> </a:t>
            </a:r>
            <a:r>
              <a:rPr lang="en-US" err="1"/>
              <a:t>vermutlich</a:t>
            </a:r>
            <a:r>
              <a:rPr lang="en-US"/>
              <a:t> </a:t>
            </a:r>
            <a:r>
              <a:rPr lang="en-US" err="1"/>
              <a:t>anders</a:t>
            </a:r>
            <a:r>
              <a:rPr lang="en-US"/>
              <a:t> </a:t>
            </a:r>
            <a:r>
              <a:rPr lang="en-US" err="1"/>
              <a:t>als</a:t>
            </a:r>
            <a:r>
              <a:rPr lang="en-US"/>
              <a:t> </a:t>
            </a:r>
            <a:r>
              <a:rPr lang="en-US" err="1"/>
              <a:t>eure</a:t>
            </a:r>
            <a:r>
              <a:rPr lang="en-US"/>
              <a:t> </a:t>
            </a:r>
            <a:r>
              <a:rPr lang="en-US" err="1"/>
              <a:t>normalen</a:t>
            </a:r>
            <a:r>
              <a:rPr lang="en-US"/>
              <a:t> </a:t>
            </a:r>
            <a:r>
              <a:rPr lang="en-US" err="1"/>
              <a:t>Sommerlager</a:t>
            </a:r>
            <a:r>
              <a:rPr lang="en-US"/>
              <a:t>. </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Ergänzend</a:t>
            </a:r>
            <a:r>
              <a:rPr lang="en-US"/>
              <a:t>: </a:t>
            </a:r>
            <a:r>
              <a:rPr lang="en-US" err="1"/>
              <a:t>Teilnehmende</a:t>
            </a:r>
            <a:r>
              <a:rPr lang="en-US"/>
              <a:t> </a:t>
            </a:r>
            <a:r>
              <a:rPr lang="en-US" err="1"/>
              <a:t>werden</a:t>
            </a:r>
            <a:r>
              <a:rPr lang="en-US"/>
              <a:t> </a:t>
            </a:r>
            <a:r>
              <a:rPr lang="en-US" err="1"/>
              <a:t>nur</a:t>
            </a:r>
            <a:r>
              <a:rPr lang="en-US"/>
              <a:t> </a:t>
            </a:r>
            <a:r>
              <a:rPr lang="en-US" err="1"/>
              <a:t>im</a:t>
            </a:r>
            <a:r>
              <a:rPr lang="en-US"/>
              <a:t> </a:t>
            </a:r>
            <a:r>
              <a:rPr lang="en-US" err="1"/>
              <a:t>Hauptlager</a:t>
            </a:r>
            <a:r>
              <a:rPr lang="en-US"/>
              <a:t> sein.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7C831-7D23-B611-88EA-361F05B709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D6F72-3572-173E-B407-818676FB0E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847CB-EF0F-2792-559E-0ED4EF077742}"/>
              </a:ext>
            </a:extLst>
          </p:cNvPr>
          <p:cNvSpPr>
            <a:spLocks noGrp="1"/>
          </p:cNvSpPr>
          <p:nvPr>
            <p:ph type="body" idx="1"/>
          </p:nvPr>
        </p:nvSpPr>
        <p:spPr/>
        <p:txBody>
          <a:bodyPr/>
          <a:lstStyle/>
          <a:p>
            <a:r>
              <a:rPr lang="en-US" err="1"/>
              <a:t>Ergänzend</a:t>
            </a:r>
            <a:r>
              <a:rPr lang="en-US"/>
              <a:t>: Hier </a:t>
            </a:r>
            <a:r>
              <a:rPr lang="en-US" err="1"/>
              <a:t>sollen</a:t>
            </a:r>
            <a:r>
              <a:rPr lang="en-US"/>
              <a:t> </a:t>
            </a:r>
            <a:r>
              <a:rPr lang="en-US" err="1"/>
              <a:t>vorallem</a:t>
            </a:r>
            <a:r>
              <a:rPr lang="en-US"/>
              <a:t> </a:t>
            </a:r>
            <a:r>
              <a:rPr lang="en-US" err="1"/>
              <a:t>mögliche</a:t>
            </a:r>
            <a:r>
              <a:rPr lang="en-US"/>
              <a:t> </a:t>
            </a:r>
            <a:r>
              <a:rPr lang="en-US" err="1"/>
              <a:t>Bedenken</a:t>
            </a:r>
            <a:r>
              <a:rPr lang="en-US"/>
              <a:t> </a:t>
            </a:r>
            <a:r>
              <a:rPr lang="en-US" err="1"/>
              <a:t>beseitigt</a:t>
            </a:r>
            <a:r>
              <a:rPr lang="en-US"/>
              <a:t> </a:t>
            </a:r>
            <a:r>
              <a:rPr lang="en-US" err="1"/>
              <a:t>werden</a:t>
            </a:r>
            <a:r>
              <a:rPr lang="en-US"/>
              <a:t>.</a:t>
            </a:r>
          </a:p>
        </p:txBody>
      </p:sp>
      <p:sp>
        <p:nvSpPr>
          <p:cNvPr id="4" name="Slide Number Placeholder 3">
            <a:extLst>
              <a:ext uri="{FF2B5EF4-FFF2-40B4-BE49-F238E27FC236}">
                <a16:creationId xmlns:a16="http://schemas.microsoft.com/office/drawing/2014/main" id="{95EA48B0-B0B2-F105-D7F9-E0BB88BEB924}"/>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84356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Ergänzend</a:t>
            </a:r>
            <a:r>
              <a:rPr lang="en-US"/>
              <a:t>: </a:t>
            </a:r>
            <a:r>
              <a:rPr lang="en-US" err="1"/>
              <a:t>Allergien</a:t>
            </a:r>
            <a:r>
              <a:rPr lang="en-US"/>
              <a:t> </a:t>
            </a:r>
            <a:r>
              <a:rPr lang="en-US" err="1"/>
              <a:t>werden</a:t>
            </a:r>
            <a:r>
              <a:rPr lang="en-US"/>
              <a:t> </a:t>
            </a:r>
            <a:r>
              <a:rPr lang="en-US" err="1"/>
              <a:t>soweit</a:t>
            </a:r>
            <a:r>
              <a:rPr lang="en-US"/>
              <a:t> </a:t>
            </a:r>
            <a:r>
              <a:rPr lang="en-US" err="1"/>
              <a:t>wie</a:t>
            </a:r>
            <a:r>
              <a:rPr lang="en-US"/>
              <a:t> </a:t>
            </a:r>
            <a:r>
              <a:rPr lang="en-US" err="1"/>
              <a:t>möglich</a:t>
            </a:r>
            <a:r>
              <a:rPr lang="en-US"/>
              <a:t> </a:t>
            </a:r>
            <a:r>
              <a:rPr lang="en-US" err="1"/>
              <a:t>berücksichtigt</a:t>
            </a:r>
            <a:r>
              <a:rPr lang="en-US"/>
              <a:t> </a:t>
            </a:r>
            <a:r>
              <a:rPr lang="en-US" err="1"/>
              <a:t>soll</a:t>
            </a:r>
            <a:r>
              <a:rPr lang="en-US"/>
              <a:t> </a:t>
            </a:r>
            <a:r>
              <a:rPr lang="en-US" err="1"/>
              <a:t>vorallem</a:t>
            </a:r>
            <a:r>
              <a:rPr lang="en-US"/>
              <a:t> </a:t>
            </a:r>
            <a:r>
              <a:rPr lang="en-US" err="1"/>
              <a:t>klar</a:t>
            </a:r>
            <a:r>
              <a:rPr lang="en-US"/>
              <a:t> </a:t>
            </a:r>
            <a:r>
              <a:rPr lang="en-US" err="1"/>
              <a:t>stellen</a:t>
            </a:r>
            <a:r>
              <a:rPr lang="en-US"/>
              <a:t>, </a:t>
            </a:r>
            <a:r>
              <a:rPr lang="en-US" err="1"/>
              <a:t>dass</a:t>
            </a:r>
            <a:r>
              <a:rPr lang="en-US"/>
              <a:t> </a:t>
            </a:r>
            <a:r>
              <a:rPr lang="en-US" err="1"/>
              <a:t>bei</a:t>
            </a:r>
            <a:r>
              <a:rPr lang="en-US"/>
              <a:t> </a:t>
            </a:r>
            <a:r>
              <a:rPr lang="en-US" err="1"/>
              <a:t>komplizierten</a:t>
            </a:r>
            <a:r>
              <a:rPr lang="en-US"/>
              <a:t> </a:t>
            </a:r>
            <a:r>
              <a:rPr lang="en-US" err="1"/>
              <a:t>Allergien</a:t>
            </a:r>
            <a:r>
              <a:rPr lang="en-US"/>
              <a:t> und </a:t>
            </a:r>
            <a:r>
              <a:rPr lang="en-US" err="1"/>
              <a:t>Unverträglichkeiten</a:t>
            </a:r>
            <a:r>
              <a:rPr lang="en-US"/>
              <a:t> </a:t>
            </a:r>
            <a:r>
              <a:rPr lang="en-US" err="1"/>
              <a:t>aufgrund</a:t>
            </a:r>
            <a:r>
              <a:rPr lang="en-US"/>
              <a:t> der </a:t>
            </a:r>
            <a:r>
              <a:rPr lang="en-US" err="1"/>
              <a:t>Grösse</a:t>
            </a:r>
            <a:r>
              <a:rPr lang="en-US"/>
              <a:t> und </a:t>
            </a:r>
            <a:r>
              <a:rPr lang="en-US" err="1"/>
              <a:t>Komplexheit</a:t>
            </a:r>
            <a:r>
              <a:rPr lang="en-US"/>
              <a:t> der </a:t>
            </a:r>
            <a:r>
              <a:rPr lang="en-US" err="1"/>
              <a:t>Lagerküche</a:t>
            </a:r>
            <a:r>
              <a:rPr lang="en-US"/>
              <a:t> nicht </a:t>
            </a:r>
            <a:r>
              <a:rPr lang="en-US" err="1"/>
              <a:t>darauf</a:t>
            </a:r>
            <a:r>
              <a:rPr lang="en-US"/>
              <a:t> </a:t>
            </a:r>
            <a:r>
              <a:rPr lang="en-US" err="1"/>
              <a:t>eingegangen</a:t>
            </a:r>
            <a:r>
              <a:rPr lang="en-US"/>
              <a:t> </a:t>
            </a:r>
            <a:r>
              <a:rPr lang="en-US" err="1"/>
              <a:t>werden</a:t>
            </a:r>
            <a:r>
              <a:rPr lang="en-US"/>
              <a:t> </a:t>
            </a:r>
            <a:r>
              <a:rPr lang="en-US" err="1"/>
              <a:t>kann</a:t>
            </a:r>
            <a:r>
              <a:rPr lang="en-US"/>
              <a:t>. In </a:t>
            </a:r>
            <a:r>
              <a:rPr lang="en-US" err="1"/>
              <a:t>solchen</a:t>
            </a:r>
            <a:r>
              <a:rPr lang="en-US"/>
              <a:t> </a:t>
            </a:r>
            <a:r>
              <a:rPr lang="en-US" err="1"/>
              <a:t>Fällen</a:t>
            </a:r>
            <a:r>
              <a:rPr lang="en-US"/>
              <a:t> </a:t>
            </a:r>
            <a:r>
              <a:rPr lang="en-US" err="1"/>
              <a:t>müsste</a:t>
            </a:r>
            <a:r>
              <a:rPr lang="en-US"/>
              <a:t> die </a:t>
            </a:r>
            <a:r>
              <a:rPr lang="en-US" err="1"/>
              <a:t>Verpflegung</a:t>
            </a:r>
            <a:r>
              <a:rPr lang="en-US"/>
              <a:t> </a:t>
            </a:r>
            <a:r>
              <a:rPr lang="en-US" err="1"/>
              <a:t>eigenständig</a:t>
            </a:r>
            <a:r>
              <a:rPr lang="en-US"/>
              <a:t> </a:t>
            </a:r>
            <a:r>
              <a:rPr lang="en-US" err="1"/>
              <a:t>organisiert</a:t>
            </a:r>
            <a:r>
              <a:rPr lang="en-US"/>
              <a:t> </a:t>
            </a:r>
            <a:r>
              <a:rPr lang="en-US" err="1"/>
              <a:t>werden</a:t>
            </a:r>
            <a:r>
              <a:rPr lang="en-US"/>
              <a:t>. </a:t>
            </a:r>
            <a:br>
              <a:rPr lang="en-US"/>
            </a:br>
            <a:r>
              <a:rPr lang="en-US"/>
              <a:t>Details in den AGBs (</a:t>
            </a:r>
            <a:r>
              <a:rPr lang="en-US" err="1"/>
              <a:t>geliefert</a:t>
            </a:r>
            <a:r>
              <a:rPr lang="en-US"/>
              <a:t> </a:t>
            </a:r>
            <a:r>
              <a:rPr lang="en-US" err="1"/>
              <a:t>bei</a:t>
            </a:r>
            <a:r>
              <a:rPr lang="en-US"/>
              <a:t> </a:t>
            </a:r>
            <a:r>
              <a:rPr lang="en-US" err="1"/>
              <a:t>Anmeldestart</a:t>
            </a:r>
            <a:r>
              <a:rPr lang="en-US"/>
              <a: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A7821-00A9-68A6-9A8B-E8F15470EC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3BB2F-0150-CE50-865A-5764D63E80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B40B0C-414C-AEB2-4FE5-8B567B1BE87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8130BC-487A-8C89-3AAE-0D8B8929830E}"/>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2654285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4403903F-DFF9-12DE-CBA1-EA899D248CCA}"/>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33160" y="243332"/>
            <a:ext cx="2811780" cy="4521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onveniat27.ch/"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7564C"/>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Text 2"/>
          <p:cNvSpPr/>
          <p:nvPr/>
        </p:nvSpPr>
        <p:spPr>
          <a:xfrm>
            <a:off x="457200" y="1371600"/>
            <a:ext cx="8229600" cy="2286000"/>
          </a:xfrm>
          <a:prstGeom prst="rect">
            <a:avLst/>
          </a:prstGeom>
          <a:noFill/>
          <a:ln/>
        </p:spPr>
        <p:txBody>
          <a:bodyPr wrap="square" lIns="0" tIns="0" rIns="0" bIns="0" rtlCol="0" anchor="ctr"/>
          <a:lstStyle/>
          <a:p>
            <a:pPr marL="0" indent="0" algn="ctr">
              <a:buNone/>
            </a:pPr>
            <a:r>
              <a:rPr lang="de-CH" sz="4900" b="1" noProof="0">
                <a:solidFill>
                  <a:srgbClr val="FFFFFF"/>
                </a:solidFill>
                <a:latin typeface="Montserrat Bold" pitchFamily="34" charset="0"/>
                <a:ea typeface="Montserrat Bold" pitchFamily="34" charset="-122"/>
                <a:cs typeface="Montserrat Bold" pitchFamily="34" charset="-120"/>
              </a:rPr>
              <a:t>conveniat27</a:t>
            </a:r>
            <a:endParaRPr lang="de-CH" sz="4900" noProof="0"/>
          </a:p>
          <a:p>
            <a:pPr marL="0" indent="0" algn="ctr">
              <a:buNone/>
            </a:pPr>
            <a:r>
              <a:rPr lang="de-CH" sz="4900" b="1" noProof="0">
                <a:solidFill>
                  <a:srgbClr val="FFFFFF"/>
                </a:solidFill>
                <a:latin typeface="Montserrat Bold" pitchFamily="34" charset="0"/>
                <a:ea typeface="Montserrat Bold" pitchFamily="34" charset="-122"/>
                <a:cs typeface="Montserrat Bold" pitchFamily="34" charset="-120"/>
              </a:rPr>
              <a:t>Elterninformation</a:t>
            </a:r>
            <a:endParaRPr lang="de-CH" sz="4900" noProof="0"/>
          </a:p>
        </p:txBody>
      </p:sp>
      <p:sp>
        <p:nvSpPr>
          <p:cNvPr id="5" name="Text 3"/>
          <p:cNvSpPr/>
          <p:nvPr/>
        </p:nvSpPr>
        <p:spPr>
          <a:xfrm>
            <a:off x="457200" y="3657600"/>
            <a:ext cx="8229600" cy="914400"/>
          </a:xfrm>
          <a:prstGeom prst="rect">
            <a:avLst/>
          </a:prstGeom>
          <a:noFill/>
          <a:ln/>
        </p:spPr>
        <p:txBody>
          <a:bodyPr wrap="square" lIns="0" tIns="0" rIns="0" bIns="0" rtlCol="0" anchor="t"/>
          <a:lstStyle/>
          <a:p>
            <a:pPr marL="0" indent="0" algn="ctr">
              <a:buNone/>
            </a:pPr>
            <a:r>
              <a:rPr lang="de-CH" sz="2200" noProof="0">
                <a:solidFill>
                  <a:srgbClr val="FFFFFF"/>
                </a:solidFill>
                <a:latin typeface="Lora" pitchFamily="34" charset="0"/>
                <a:ea typeface="Lora" pitchFamily="34" charset="-122"/>
                <a:cs typeface="Lora" pitchFamily="34" charset="-120"/>
              </a:rPr>
              <a:t>Was Eltern über das nationale Cevi-Lager 2027 wissen sollten</a:t>
            </a:r>
            <a:endParaRPr lang="de-CH" sz="2200" noProof="0"/>
          </a:p>
        </p:txBody>
      </p:sp>
      <p:sp>
        <p:nvSpPr>
          <p:cNvPr id="6" name="Shape 4"/>
          <p:cNvSpPr/>
          <p:nvPr/>
        </p:nvSpPr>
        <p:spPr>
          <a:xfrm>
            <a:off x="0" y="5020056"/>
            <a:ext cx="9144000" cy="123444"/>
          </a:xfrm>
          <a:prstGeom prst="rect">
            <a:avLst/>
          </a:prstGeom>
          <a:solidFill>
            <a:srgbClr val="47564C"/>
          </a:solidFill>
          <a:ln/>
        </p:spPr>
        <p:txBody>
          <a:bodyPr/>
          <a:lstStyle/>
          <a:p>
            <a:endParaRPr lang="de-CH" noProof="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8</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400" b="1" noProof="0">
                <a:solidFill>
                  <a:srgbClr val="FFFFFF"/>
                </a:solidFill>
                <a:latin typeface="Montserrat Bold" pitchFamily="34" charset="0"/>
                <a:ea typeface="Montserrat Bold" pitchFamily="34" charset="-122"/>
                <a:cs typeface="Montserrat Bold" pitchFamily="34" charset="-120"/>
              </a:rPr>
              <a:t>Anmeldung und nächste Schritte</a:t>
            </a:r>
            <a:endParaRPr lang="de-CH" sz="3400" noProof="0"/>
          </a:p>
        </p:txBody>
      </p:sp>
      <p:sp>
        <p:nvSpPr>
          <p:cNvPr id="10" name="Shape 8"/>
          <p:cNvSpPr/>
          <p:nvPr/>
        </p:nvSpPr>
        <p:spPr>
          <a:xfrm>
            <a:off x="1234440" y="2103120"/>
            <a:ext cx="502920" cy="502920"/>
          </a:xfrm>
          <a:prstGeom prst="ellipse">
            <a:avLst/>
          </a:prstGeom>
          <a:solidFill>
            <a:srgbClr val="47564C"/>
          </a:solidFill>
          <a:ln/>
        </p:spPr>
        <p:txBody>
          <a:bodyPr/>
          <a:lstStyle/>
          <a:p>
            <a:endParaRPr lang="de-CH" noProof="0"/>
          </a:p>
        </p:txBody>
      </p:sp>
      <p:sp>
        <p:nvSpPr>
          <p:cNvPr id="11" name="Text 9"/>
          <p:cNvSpPr/>
          <p:nvPr/>
        </p:nvSpPr>
        <p:spPr>
          <a:xfrm>
            <a:off x="1234440" y="2103120"/>
            <a:ext cx="502920" cy="502920"/>
          </a:xfrm>
          <a:prstGeom prst="rect">
            <a:avLst/>
          </a:prstGeom>
          <a:noFill/>
          <a:ln/>
        </p:spPr>
        <p:txBody>
          <a:bodyPr wrap="square" lIns="0" tIns="0" rIns="0" bIns="0" rtlCol="0" anchor="ctr"/>
          <a:lstStyle/>
          <a:p>
            <a:pPr marL="0" indent="0" algn="ctr">
              <a:buNone/>
            </a:pPr>
            <a:r>
              <a:rPr lang="de-CH" sz="1800" b="1" noProof="0">
                <a:solidFill>
                  <a:srgbClr val="FFFFFF"/>
                </a:solidFill>
                <a:latin typeface="Montserrat Bold" pitchFamily="34" charset="0"/>
                <a:ea typeface="Montserrat Bold" pitchFamily="34" charset="-122"/>
                <a:cs typeface="Montserrat Bold" pitchFamily="34" charset="-120"/>
              </a:rPr>
              <a:t>1</a:t>
            </a:r>
            <a:endParaRPr lang="de-CH" sz="1800" noProof="0"/>
          </a:p>
        </p:txBody>
      </p:sp>
      <p:sp>
        <p:nvSpPr>
          <p:cNvPr id="12" name="Shape 10"/>
          <p:cNvSpPr/>
          <p:nvPr/>
        </p:nvSpPr>
        <p:spPr>
          <a:xfrm>
            <a:off x="1783080" y="2354580"/>
            <a:ext cx="914400" cy="0"/>
          </a:xfrm>
          <a:prstGeom prst="line">
            <a:avLst/>
          </a:prstGeom>
          <a:noFill/>
          <a:ln w="25400">
            <a:solidFill>
              <a:srgbClr val="47564C"/>
            </a:solidFill>
            <a:prstDash val="solid"/>
          </a:ln>
        </p:spPr>
        <p:txBody>
          <a:bodyPr/>
          <a:lstStyle/>
          <a:p>
            <a:endParaRPr lang="de-CH" noProof="0"/>
          </a:p>
        </p:txBody>
      </p:sp>
      <p:sp>
        <p:nvSpPr>
          <p:cNvPr id="13" name="Text 11"/>
          <p:cNvSpPr/>
          <p:nvPr/>
        </p:nvSpPr>
        <p:spPr>
          <a:xfrm>
            <a:off x="640080" y="2697480"/>
            <a:ext cx="1828800" cy="320040"/>
          </a:xfrm>
          <a:prstGeom prst="rect">
            <a:avLst/>
          </a:prstGeom>
          <a:noFill/>
          <a:ln/>
        </p:spPr>
        <p:txBody>
          <a:bodyPr wrap="square" lIns="0" tIns="0" rIns="0" bIns="0" rtlCol="0" anchor="ctr"/>
          <a:lstStyle/>
          <a:p>
            <a:pPr marL="0" indent="0" algn="ctr">
              <a:buNone/>
            </a:pPr>
            <a:r>
              <a:rPr lang="de-CH" sz="1300" b="1" noProof="0">
                <a:solidFill>
                  <a:srgbClr val="47564C"/>
                </a:solidFill>
                <a:latin typeface="Montserrat Bold" pitchFamily="34" charset="0"/>
                <a:ea typeface="Montserrat Bold" pitchFamily="34" charset="-122"/>
                <a:cs typeface="Montserrat Bold" pitchFamily="34" charset="-120"/>
              </a:rPr>
              <a:t>Juni 2026</a:t>
            </a:r>
            <a:endParaRPr lang="de-CH" sz="1300" noProof="0"/>
          </a:p>
        </p:txBody>
      </p:sp>
      <p:sp>
        <p:nvSpPr>
          <p:cNvPr id="14" name="Text 12"/>
          <p:cNvSpPr/>
          <p:nvPr/>
        </p:nvSpPr>
        <p:spPr>
          <a:xfrm>
            <a:off x="640080" y="3017520"/>
            <a:ext cx="1828800" cy="320040"/>
          </a:xfrm>
          <a:prstGeom prst="rect">
            <a:avLst/>
          </a:prstGeom>
          <a:noFill/>
          <a:ln/>
        </p:spPr>
        <p:txBody>
          <a:bodyPr wrap="square" lIns="0" tIns="0" rIns="0" bIns="0" rtlCol="0" anchor="ctr"/>
          <a:lstStyle/>
          <a:p>
            <a:pPr marL="0" indent="0" algn="ctr">
              <a:buNone/>
            </a:pPr>
            <a:r>
              <a:rPr lang="de-CH" sz="1200" noProof="0">
                <a:solidFill>
                  <a:srgbClr val="555555"/>
                </a:solidFill>
                <a:latin typeface="Lora" pitchFamily="34" charset="0"/>
                <a:ea typeface="Lora" pitchFamily="34" charset="-122"/>
                <a:cs typeface="Lora" pitchFamily="34" charset="-120"/>
              </a:rPr>
              <a:t>Anmeldungen öffnen</a:t>
            </a:r>
            <a:endParaRPr lang="de-CH" sz="1200" noProof="0"/>
          </a:p>
        </p:txBody>
      </p:sp>
      <p:sp>
        <p:nvSpPr>
          <p:cNvPr id="15" name="Shape 13"/>
          <p:cNvSpPr/>
          <p:nvPr/>
        </p:nvSpPr>
        <p:spPr>
          <a:xfrm>
            <a:off x="3291840" y="2103120"/>
            <a:ext cx="502920" cy="502920"/>
          </a:xfrm>
          <a:prstGeom prst="ellipse">
            <a:avLst/>
          </a:prstGeom>
          <a:solidFill>
            <a:srgbClr val="47564C"/>
          </a:solidFill>
          <a:ln/>
        </p:spPr>
        <p:txBody>
          <a:bodyPr/>
          <a:lstStyle/>
          <a:p>
            <a:endParaRPr lang="de-CH" noProof="0"/>
          </a:p>
        </p:txBody>
      </p:sp>
      <p:sp>
        <p:nvSpPr>
          <p:cNvPr id="16" name="Text 14"/>
          <p:cNvSpPr/>
          <p:nvPr/>
        </p:nvSpPr>
        <p:spPr>
          <a:xfrm>
            <a:off x="3291840" y="2103120"/>
            <a:ext cx="502920" cy="502920"/>
          </a:xfrm>
          <a:prstGeom prst="rect">
            <a:avLst/>
          </a:prstGeom>
          <a:noFill/>
          <a:ln/>
        </p:spPr>
        <p:txBody>
          <a:bodyPr wrap="square" lIns="0" tIns="0" rIns="0" bIns="0" rtlCol="0" anchor="ctr"/>
          <a:lstStyle/>
          <a:p>
            <a:pPr marL="0" indent="0" algn="ctr">
              <a:buNone/>
            </a:pPr>
            <a:r>
              <a:rPr lang="de-CH" sz="1800" b="1" noProof="0">
                <a:solidFill>
                  <a:srgbClr val="FFFFFF"/>
                </a:solidFill>
                <a:latin typeface="Montserrat Bold" pitchFamily="34" charset="0"/>
                <a:ea typeface="Montserrat Bold" pitchFamily="34" charset="-122"/>
                <a:cs typeface="Montserrat Bold" pitchFamily="34" charset="-120"/>
              </a:rPr>
              <a:t>2</a:t>
            </a:r>
            <a:endParaRPr lang="de-CH" sz="1800" noProof="0"/>
          </a:p>
        </p:txBody>
      </p:sp>
      <p:sp>
        <p:nvSpPr>
          <p:cNvPr id="17" name="Shape 15"/>
          <p:cNvSpPr/>
          <p:nvPr/>
        </p:nvSpPr>
        <p:spPr>
          <a:xfrm>
            <a:off x="3840480" y="2354580"/>
            <a:ext cx="914400" cy="0"/>
          </a:xfrm>
          <a:prstGeom prst="line">
            <a:avLst/>
          </a:prstGeom>
          <a:noFill/>
          <a:ln w="25400">
            <a:solidFill>
              <a:srgbClr val="47564C"/>
            </a:solidFill>
            <a:prstDash val="solid"/>
          </a:ln>
        </p:spPr>
        <p:txBody>
          <a:bodyPr/>
          <a:lstStyle/>
          <a:p>
            <a:endParaRPr lang="de-CH" noProof="0"/>
          </a:p>
        </p:txBody>
      </p:sp>
      <p:sp>
        <p:nvSpPr>
          <p:cNvPr id="18" name="Text 16"/>
          <p:cNvSpPr/>
          <p:nvPr/>
        </p:nvSpPr>
        <p:spPr>
          <a:xfrm>
            <a:off x="2697480" y="2697480"/>
            <a:ext cx="1828800" cy="320040"/>
          </a:xfrm>
          <a:prstGeom prst="rect">
            <a:avLst/>
          </a:prstGeom>
          <a:noFill/>
          <a:ln/>
        </p:spPr>
        <p:txBody>
          <a:bodyPr wrap="square" lIns="0" tIns="0" rIns="0" bIns="0" rtlCol="0" anchor="ctr"/>
          <a:lstStyle/>
          <a:p>
            <a:pPr marL="0" indent="0" algn="ctr">
              <a:buNone/>
            </a:pPr>
            <a:r>
              <a:rPr lang="de-CH" sz="1300" b="1" noProof="0">
                <a:solidFill>
                  <a:srgbClr val="47564C"/>
                </a:solidFill>
                <a:latin typeface="Montserrat Bold" pitchFamily="34" charset="0"/>
                <a:ea typeface="Montserrat Bold" pitchFamily="34" charset="-122"/>
                <a:cs typeface="Montserrat Bold" pitchFamily="34" charset="-120"/>
              </a:rPr>
              <a:t>31. Jan. 2027</a:t>
            </a:r>
            <a:endParaRPr lang="de-CH" sz="1300" noProof="0"/>
          </a:p>
        </p:txBody>
      </p:sp>
      <p:sp>
        <p:nvSpPr>
          <p:cNvPr id="19" name="Text 17"/>
          <p:cNvSpPr/>
          <p:nvPr/>
        </p:nvSpPr>
        <p:spPr>
          <a:xfrm>
            <a:off x="2697480" y="3017520"/>
            <a:ext cx="1828800" cy="320040"/>
          </a:xfrm>
          <a:prstGeom prst="rect">
            <a:avLst/>
          </a:prstGeom>
          <a:noFill/>
          <a:ln/>
        </p:spPr>
        <p:txBody>
          <a:bodyPr wrap="square" lIns="0" tIns="0" rIns="0" bIns="0" rtlCol="0" anchor="ctr"/>
          <a:lstStyle/>
          <a:p>
            <a:pPr marL="0" indent="0" algn="ctr">
              <a:buNone/>
            </a:pPr>
            <a:r>
              <a:rPr lang="de-CH" sz="1200" noProof="0">
                <a:solidFill>
                  <a:srgbClr val="555555"/>
                </a:solidFill>
                <a:latin typeface="Lora" pitchFamily="34" charset="0"/>
                <a:ea typeface="Lora" pitchFamily="34" charset="-122"/>
                <a:cs typeface="Lora" pitchFamily="34" charset="-120"/>
              </a:rPr>
              <a:t>Anmeldeschluss</a:t>
            </a:r>
            <a:endParaRPr lang="de-CH" sz="1200" noProof="0"/>
          </a:p>
        </p:txBody>
      </p:sp>
      <p:sp>
        <p:nvSpPr>
          <p:cNvPr id="20" name="Shape 18"/>
          <p:cNvSpPr/>
          <p:nvPr/>
        </p:nvSpPr>
        <p:spPr>
          <a:xfrm>
            <a:off x="5349240" y="2103120"/>
            <a:ext cx="502920" cy="502920"/>
          </a:xfrm>
          <a:prstGeom prst="ellipse">
            <a:avLst/>
          </a:prstGeom>
          <a:solidFill>
            <a:srgbClr val="47564C"/>
          </a:solidFill>
          <a:ln/>
        </p:spPr>
        <p:txBody>
          <a:bodyPr/>
          <a:lstStyle/>
          <a:p>
            <a:endParaRPr lang="de-CH" noProof="0"/>
          </a:p>
        </p:txBody>
      </p:sp>
      <p:sp>
        <p:nvSpPr>
          <p:cNvPr id="21" name="Text 19"/>
          <p:cNvSpPr/>
          <p:nvPr/>
        </p:nvSpPr>
        <p:spPr>
          <a:xfrm>
            <a:off x="5349240" y="2103120"/>
            <a:ext cx="502920" cy="502920"/>
          </a:xfrm>
          <a:prstGeom prst="rect">
            <a:avLst/>
          </a:prstGeom>
          <a:noFill/>
          <a:ln/>
        </p:spPr>
        <p:txBody>
          <a:bodyPr wrap="square" lIns="0" tIns="0" rIns="0" bIns="0" rtlCol="0" anchor="ctr"/>
          <a:lstStyle/>
          <a:p>
            <a:pPr marL="0" indent="0" algn="ctr">
              <a:buNone/>
            </a:pPr>
            <a:r>
              <a:rPr lang="de-CH" sz="1800" b="1" noProof="0">
                <a:solidFill>
                  <a:srgbClr val="FFFFFF"/>
                </a:solidFill>
                <a:latin typeface="Montserrat Bold" pitchFamily="34" charset="0"/>
                <a:ea typeface="Montserrat Bold" pitchFamily="34" charset="-122"/>
                <a:cs typeface="Montserrat Bold" pitchFamily="34" charset="-120"/>
              </a:rPr>
              <a:t>3</a:t>
            </a:r>
            <a:endParaRPr lang="de-CH" sz="1800" noProof="0"/>
          </a:p>
        </p:txBody>
      </p:sp>
      <p:sp>
        <p:nvSpPr>
          <p:cNvPr id="22" name="Shape 20"/>
          <p:cNvSpPr/>
          <p:nvPr/>
        </p:nvSpPr>
        <p:spPr>
          <a:xfrm>
            <a:off x="5897880" y="2354580"/>
            <a:ext cx="914400" cy="0"/>
          </a:xfrm>
          <a:prstGeom prst="line">
            <a:avLst/>
          </a:prstGeom>
          <a:noFill/>
          <a:ln w="25400">
            <a:solidFill>
              <a:srgbClr val="47564C"/>
            </a:solidFill>
            <a:prstDash val="solid"/>
          </a:ln>
        </p:spPr>
        <p:txBody>
          <a:bodyPr/>
          <a:lstStyle/>
          <a:p>
            <a:endParaRPr lang="de-CH" noProof="0"/>
          </a:p>
        </p:txBody>
      </p:sp>
      <p:sp>
        <p:nvSpPr>
          <p:cNvPr id="23" name="Text 21"/>
          <p:cNvSpPr/>
          <p:nvPr/>
        </p:nvSpPr>
        <p:spPr>
          <a:xfrm>
            <a:off x="4754880" y="2697480"/>
            <a:ext cx="1828800" cy="320040"/>
          </a:xfrm>
          <a:prstGeom prst="rect">
            <a:avLst/>
          </a:prstGeom>
          <a:noFill/>
          <a:ln/>
        </p:spPr>
        <p:txBody>
          <a:bodyPr wrap="square" lIns="0" tIns="0" rIns="0" bIns="0" rtlCol="0" anchor="ctr"/>
          <a:lstStyle/>
          <a:p>
            <a:pPr marL="0" indent="0" algn="ctr">
              <a:buNone/>
            </a:pPr>
            <a:r>
              <a:rPr lang="de-CH" sz="1300" b="1" noProof="0">
                <a:solidFill>
                  <a:srgbClr val="47564C"/>
                </a:solidFill>
                <a:latin typeface="Montserrat Bold" pitchFamily="34" charset="0"/>
                <a:ea typeface="Montserrat Bold" pitchFamily="34" charset="-122"/>
                <a:cs typeface="Montserrat Bold" pitchFamily="34" charset="-120"/>
              </a:rPr>
              <a:t>Frühling 2027</a:t>
            </a:r>
            <a:endParaRPr lang="de-CH" sz="1300" noProof="0"/>
          </a:p>
        </p:txBody>
      </p:sp>
      <p:sp>
        <p:nvSpPr>
          <p:cNvPr id="24" name="Text 22"/>
          <p:cNvSpPr/>
          <p:nvPr/>
        </p:nvSpPr>
        <p:spPr>
          <a:xfrm>
            <a:off x="4754880" y="3017520"/>
            <a:ext cx="1828800" cy="320040"/>
          </a:xfrm>
          <a:prstGeom prst="rect">
            <a:avLst/>
          </a:prstGeom>
          <a:noFill/>
          <a:ln/>
        </p:spPr>
        <p:txBody>
          <a:bodyPr wrap="square" lIns="0" tIns="0" rIns="0" bIns="0" rtlCol="0" anchor="ctr"/>
          <a:lstStyle/>
          <a:p>
            <a:pPr marL="0" indent="0" algn="ctr">
              <a:buNone/>
            </a:pPr>
            <a:r>
              <a:rPr lang="de-CH" sz="1200" noProof="0">
                <a:solidFill>
                  <a:srgbClr val="555555"/>
                </a:solidFill>
                <a:latin typeface="Lora" pitchFamily="34" charset="0"/>
                <a:ea typeface="Lora" pitchFamily="34" charset="-122"/>
                <a:cs typeface="Lora" pitchFamily="34" charset="-120"/>
              </a:rPr>
              <a:t>Detailinfos &amp; Vorbereitung</a:t>
            </a:r>
            <a:endParaRPr lang="de-CH" sz="1200" noProof="0"/>
          </a:p>
        </p:txBody>
      </p:sp>
      <p:sp>
        <p:nvSpPr>
          <p:cNvPr id="25" name="Shape 23"/>
          <p:cNvSpPr/>
          <p:nvPr/>
        </p:nvSpPr>
        <p:spPr>
          <a:xfrm>
            <a:off x="7406640" y="2103120"/>
            <a:ext cx="502920" cy="502920"/>
          </a:xfrm>
          <a:prstGeom prst="ellipse">
            <a:avLst/>
          </a:prstGeom>
          <a:solidFill>
            <a:srgbClr val="47564C"/>
          </a:solidFill>
          <a:ln/>
        </p:spPr>
        <p:txBody>
          <a:bodyPr/>
          <a:lstStyle/>
          <a:p>
            <a:endParaRPr lang="de-CH" noProof="0"/>
          </a:p>
        </p:txBody>
      </p:sp>
      <p:sp>
        <p:nvSpPr>
          <p:cNvPr id="26" name="Text 24"/>
          <p:cNvSpPr/>
          <p:nvPr/>
        </p:nvSpPr>
        <p:spPr>
          <a:xfrm>
            <a:off x="7406640" y="2103120"/>
            <a:ext cx="502920" cy="502920"/>
          </a:xfrm>
          <a:prstGeom prst="rect">
            <a:avLst/>
          </a:prstGeom>
          <a:noFill/>
          <a:ln/>
        </p:spPr>
        <p:txBody>
          <a:bodyPr wrap="square" lIns="0" tIns="0" rIns="0" bIns="0" rtlCol="0" anchor="ctr"/>
          <a:lstStyle/>
          <a:p>
            <a:pPr marL="0" indent="0" algn="ctr">
              <a:buNone/>
            </a:pPr>
            <a:r>
              <a:rPr lang="de-CH" sz="1800" b="1" noProof="0">
                <a:solidFill>
                  <a:srgbClr val="FFFFFF"/>
                </a:solidFill>
                <a:latin typeface="Montserrat Bold" pitchFamily="34" charset="0"/>
                <a:ea typeface="Montserrat Bold" pitchFamily="34" charset="-122"/>
                <a:cs typeface="Montserrat Bold" pitchFamily="34" charset="-120"/>
              </a:rPr>
              <a:t>4</a:t>
            </a:r>
            <a:endParaRPr lang="de-CH" sz="1800" noProof="0"/>
          </a:p>
        </p:txBody>
      </p:sp>
      <p:sp>
        <p:nvSpPr>
          <p:cNvPr id="27" name="Text 25"/>
          <p:cNvSpPr/>
          <p:nvPr/>
        </p:nvSpPr>
        <p:spPr>
          <a:xfrm>
            <a:off x="6812280" y="2697480"/>
            <a:ext cx="1828800" cy="320040"/>
          </a:xfrm>
          <a:prstGeom prst="rect">
            <a:avLst/>
          </a:prstGeom>
          <a:noFill/>
          <a:ln/>
        </p:spPr>
        <p:txBody>
          <a:bodyPr wrap="square" lIns="0" tIns="0" rIns="0" bIns="0" rtlCol="0" anchor="ctr"/>
          <a:lstStyle/>
          <a:p>
            <a:pPr marL="0" indent="0" algn="ctr">
              <a:buNone/>
            </a:pPr>
            <a:r>
              <a:rPr lang="de-CH" sz="1300" b="1" noProof="0">
                <a:solidFill>
                  <a:srgbClr val="47564C"/>
                </a:solidFill>
                <a:latin typeface="Montserrat Bold" pitchFamily="34" charset="0"/>
                <a:ea typeface="Montserrat Bold" pitchFamily="34" charset="-122"/>
                <a:cs typeface="Montserrat Bold" pitchFamily="34" charset="-120"/>
              </a:rPr>
              <a:t>24. Juli 2027</a:t>
            </a:r>
            <a:endParaRPr lang="de-CH" sz="1300" noProof="0"/>
          </a:p>
        </p:txBody>
      </p:sp>
      <p:sp>
        <p:nvSpPr>
          <p:cNvPr id="28" name="Text 26"/>
          <p:cNvSpPr/>
          <p:nvPr/>
        </p:nvSpPr>
        <p:spPr>
          <a:xfrm>
            <a:off x="6812280" y="3017520"/>
            <a:ext cx="1828800" cy="320040"/>
          </a:xfrm>
          <a:prstGeom prst="rect">
            <a:avLst/>
          </a:prstGeom>
          <a:noFill/>
          <a:ln/>
        </p:spPr>
        <p:txBody>
          <a:bodyPr wrap="square" lIns="0" tIns="0" rIns="0" bIns="0" rtlCol="0" anchor="ctr"/>
          <a:lstStyle/>
          <a:p>
            <a:pPr marL="0" indent="0" algn="ctr">
              <a:buNone/>
            </a:pPr>
            <a:r>
              <a:rPr lang="de-CH" sz="1200" noProof="0">
                <a:solidFill>
                  <a:srgbClr val="555555"/>
                </a:solidFill>
                <a:latin typeface="Lora" pitchFamily="34" charset="0"/>
                <a:ea typeface="Lora" pitchFamily="34" charset="-122"/>
                <a:cs typeface="Lora" pitchFamily="34" charset="-120"/>
              </a:rPr>
              <a:t>Das Lager beginnt!</a:t>
            </a:r>
            <a:endParaRPr lang="de-CH" sz="1200" noProof="0"/>
          </a:p>
        </p:txBody>
      </p:sp>
      <p:sp>
        <p:nvSpPr>
          <p:cNvPr id="29" name="Text 27"/>
          <p:cNvSpPr/>
          <p:nvPr/>
        </p:nvSpPr>
        <p:spPr>
          <a:xfrm>
            <a:off x="457200" y="3520440"/>
            <a:ext cx="8229600" cy="731520"/>
          </a:xfrm>
          <a:prstGeom prst="rect">
            <a:avLst/>
          </a:prstGeom>
          <a:noFill/>
          <a:ln/>
        </p:spPr>
        <p:txBody>
          <a:bodyPr wrap="square" lIns="0" tIns="0" rIns="0" bIns="0" rtlCol="0" anchor="t"/>
          <a:lstStyle/>
          <a:p>
            <a:pPr marL="0" indent="0">
              <a:buNone/>
            </a:pPr>
            <a:r>
              <a:rPr lang="de-CH" sz="1300" noProof="0">
                <a:solidFill>
                  <a:srgbClr val="444444"/>
                </a:solidFill>
                <a:latin typeface="Lora" pitchFamily="34" charset="0"/>
                <a:ea typeface="Lora" pitchFamily="34" charset="-122"/>
                <a:cs typeface="Lora" pitchFamily="34" charset="-120"/>
              </a:rPr>
              <a:t>Die Anmeldung erfolgt über die eigene Cevi-Abteilung. </a:t>
            </a:r>
            <a:endParaRPr lang="de-CH" sz="1300" noProof="0"/>
          </a:p>
          <a:p>
            <a:pPr marL="0" indent="0">
              <a:buNone/>
            </a:pPr>
            <a:r>
              <a:rPr lang="de-CH" sz="1300" noProof="0">
                <a:solidFill>
                  <a:srgbClr val="444444"/>
                </a:solidFill>
                <a:latin typeface="Lora" pitchFamily="34" charset="0"/>
                <a:ea typeface="Lora" pitchFamily="34" charset="-122"/>
                <a:cs typeface="Lora" pitchFamily="34" charset="-120"/>
              </a:rPr>
              <a:t>Alle aktuellen Infos auf </a:t>
            </a:r>
            <a:r>
              <a:rPr lang="de-CH" sz="1300" noProof="0">
                <a:solidFill>
                  <a:srgbClr val="444444"/>
                </a:solidFill>
                <a:latin typeface="Lora" pitchFamily="34" charset="0"/>
                <a:ea typeface="Lora" pitchFamily="34" charset="-122"/>
                <a:cs typeface="Lora" pitchFamily="34" charset="-120"/>
                <a:hlinkClick r:id="rId3"/>
              </a:rPr>
              <a:t>www.conveniat27.ch</a:t>
            </a:r>
            <a:r>
              <a:rPr lang="de-CH" sz="1300" noProof="0">
                <a:solidFill>
                  <a:srgbClr val="444444"/>
                </a:solidFill>
                <a:latin typeface="Lora" pitchFamily="34" charset="0"/>
                <a:ea typeface="Lora" pitchFamily="34" charset="-122"/>
                <a:cs typeface="Lora" pitchFamily="34" charset="-120"/>
              </a:rPr>
              <a:t> </a:t>
            </a:r>
            <a:endParaRPr lang="de-CH" sz="1300" noProof="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7</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Häufige Fragen von Eltern</a:t>
            </a:r>
            <a:endParaRPr lang="de-CH" sz="3600" noProof="0"/>
          </a:p>
        </p:txBody>
      </p:sp>
      <p:sp>
        <p:nvSpPr>
          <p:cNvPr id="10" name="Text 8"/>
          <p:cNvSpPr/>
          <p:nvPr/>
        </p:nvSpPr>
        <p:spPr>
          <a:xfrm>
            <a:off x="457200" y="2011680"/>
            <a:ext cx="2926080" cy="594360"/>
          </a:xfrm>
          <a:prstGeom prst="rect">
            <a:avLst/>
          </a:prstGeom>
          <a:noFill/>
          <a:ln/>
        </p:spPr>
        <p:txBody>
          <a:bodyPr wrap="square" lIns="50800" tIns="50800" rIns="50800" bIns="50800" rtlCol="0" anchor="ctr"/>
          <a:lstStyle/>
          <a:p>
            <a:pPr marL="0" indent="0">
              <a:buNone/>
            </a:pPr>
            <a:r>
              <a:rPr lang="de-CH" sz="1200" b="1" i="1" noProof="0" dirty="0">
                <a:solidFill>
                  <a:srgbClr val="47564C"/>
                </a:solidFill>
                <a:latin typeface="Lora" pitchFamily="34" charset="0"/>
                <a:ea typeface="Lora" pitchFamily="34" charset="-122"/>
                <a:cs typeface="Lora" pitchFamily="34" charset="-120"/>
              </a:rPr>
              <a:t>«Es </a:t>
            </a:r>
            <a:r>
              <a:rPr lang="de-CH" sz="1200" b="1" i="1" dirty="0">
                <a:solidFill>
                  <a:srgbClr val="47564C"/>
                </a:solidFill>
                <a:latin typeface="Lora" pitchFamily="34" charset="0"/>
                <a:ea typeface="Lora" pitchFamily="34" charset="-122"/>
                <a:cs typeface="Lora" pitchFamily="34" charset="-120"/>
              </a:rPr>
              <a:t>ist </a:t>
            </a:r>
            <a:r>
              <a:rPr lang="de-CH" sz="1200" b="1" i="1" noProof="0" dirty="0">
                <a:solidFill>
                  <a:srgbClr val="47564C"/>
                </a:solidFill>
                <a:latin typeface="Lora" pitchFamily="34" charset="0"/>
                <a:ea typeface="Lora" pitchFamily="34" charset="-122"/>
                <a:cs typeface="Lora" pitchFamily="34" charset="-120"/>
              </a:rPr>
              <a:t>doch nur irgendein Lager?»</a:t>
            </a:r>
            <a:endParaRPr lang="de-CH" sz="1200" noProof="0" dirty="0"/>
          </a:p>
        </p:txBody>
      </p:sp>
      <p:sp>
        <p:nvSpPr>
          <p:cNvPr id="11" name="Text 9"/>
          <p:cNvSpPr/>
          <p:nvPr/>
        </p:nvSpPr>
        <p:spPr>
          <a:xfrm>
            <a:off x="3566160" y="2011680"/>
            <a:ext cx="5120640" cy="594360"/>
          </a:xfrm>
          <a:prstGeom prst="rect">
            <a:avLst/>
          </a:prstGeom>
          <a:noFill/>
          <a:ln/>
        </p:spPr>
        <p:txBody>
          <a:bodyPr wrap="square" lIns="50800" tIns="50800" rIns="50800" bIns="50800" rtlCol="0" anchor="ctr"/>
          <a:lstStyle/>
          <a:p>
            <a:pPr marL="0" indent="0">
              <a:buNone/>
            </a:pPr>
            <a:r>
              <a:rPr lang="de-CH" sz="1150" noProof="0">
                <a:solidFill>
                  <a:srgbClr val="333333"/>
                </a:solidFill>
                <a:latin typeface="Lora" pitchFamily="34" charset="0"/>
                <a:ea typeface="Lora" pitchFamily="34" charset="-122"/>
                <a:cs typeface="Lora" pitchFamily="34" charset="-120"/>
              </a:rPr>
              <a:t>Es ist </a:t>
            </a:r>
            <a:r>
              <a:rPr lang="de-CH" sz="1150" b="1" noProof="0">
                <a:solidFill>
                  <a:srgbClr val="333333"/>
                </a:solidFill>
                <a:latin typeface="Lora" pitchFamily="34" charset="0"/>
                <a:ea typeface="Lora" pitchFamily="34" charset="-122"/>
                <a:cs typeface="Lora" pitchFamily="34" charset="-120"/>
              </a:rPr>
              <a:t>das</a:t>
            </a:r>
            <a:r>
              <a:rPr lang="de-CH" sz="1150" noProof="0">
                <a:solidFill>
                  <a:srgbClr val="333333"/>
                </a:solidFill>
                <a:latin typeface="Lora" pitchFamily="34" charset="0"/>
                <a:ea typeface="Lora" pitchFamily="34" charset="-122"/>
                <a:cs typeface="Lora" pitchFamily="34" charset="-120"/>
              </a:rPr>
              <a:t> nationale Cevi-Lager mit </a:t>
            </a:r>
            <a:r>
              <a:rPr lang="de-CH" sz="1150">
                <a:solidFill>
                  <a:srgbClr val="333333"/>
                </a:solidFill>
                <a:latin typeface="Lora" pitchFamily="34" charset="0"/>
                <a:ea typeface="Lora" pitchFamily="34" charset="-122"/>
                <a:cs typeface="Lora" pitchFamily="34" charset="-120"/>
              </a:rPr>
              <a:t>ca.</a:t>
            </a:r>
            <a:r>
              <a:rPr lang="de-CH" sz="1150" noProof="0">
                <a:solidFill>
                  <a:srgbClr val="333333"/>
                </a:solidFill>
                <a:latin typeface="Lora" pitchFamily="34" charset="0"/>
                <a:ea typeface="Lora" pitchFamily="34" charset="-122"/>
                <a:cs typeface="Lora" pitchFamily="34" charset="-120"/>
              </a:rPr>
              <a:t> 5'000 Teilnehmenden. So etwas gibt es nur sehr selten -&gt; das letzte war 2009.</a:t>
            </a:r>
            <a:endParaRPr lang="de-CH" sz="1150" noProof="0"/>
          </a:p>
        </p:txBody>
      </p:sp>
      <p:sp>
        <p:nvSpPr>
          <p:cNvPr id="12" name="Shape 10"/>
          <p:cNvSpPr/>
          <p:nvPr/>
        </p:nvSpPr>
        <p:spPr>
          <a:xfrm>
            <a:off x="457200" y="2651760"/>
            <a:ext cx="8229600" cy="0"/>
          </a:xfrm>
          <a:prstGeom prst="line">
            <a:avLst/>
          </a:prstGeom>
          <a:noFill/>
          <a:ln w="12700">
            <a:solidFill>
              <a:srgbClr val="E8EDEA"/>
            </a:solidFill>
            <a:prstDash val="solid"/>
          </a:ln>
        </p:spPr>
        <p:txBody>
          <a:bodyPr/>
          <a:lstStyle/>
          <a:p>
            <a:endParaRPr lang="de-CH" noProof="0"/>
          </a:p>
        </p:txBody>
      </p:sp>
      <p:sp>
        <p:nvSpPr>
          <p:cNvPr id="13" name="Text 11"/>
          <p:cNvSpPr/>
          <p:nvPr/>
        </p:nvSpPr>
        <p:spPr>
          <a:xfrm>
            <a:off x="457200" y="2743200"/>
            <a:ext cx="2926080" cy="594360"/>
          </a:xfrm>
          <a:prstGeom prst="rect">
            <a:avLst/>
          </a:prstGeom>
          <a:noFill/>
          <a:ln/>
        </p:spPr>
        <p:txBody>
          <a:bodyPr wrap="square" lIns="50800" tIns="50800" rIns="50800" bIns="50800" rtlCol="0" anchor="ctr"/>
          <a:lstStyle/>
          <a:p>
            <a:pPr marL="0" indent="0">
              <a:buNone/>
            </a:pPr>
            <a:r>
              <a:rPr lang="de-CH" sz="1200" b="1" i="1" noProof="0" dirty="0">
                <a:solidFill>
                  <a:srgbClr val="47564C"/>
                </a:solidFill>
                <a:latin typeface="Lora" pitchFamily="34" charset="0"/>
                <a:ea typeface="Lora" pitchFamily="34" charset="-122"/>
                <a:cs typeface="Lora" pitchFamily="34" charset="-120"/>
              </a:rPr>
              <a:t>«Kommt mein Kind genug zur Ruhe?»</a:t>
            </a:r>
            <a:endParaRPr lang="de-CH" sz="1200" noProof="0" dirty="0"/>
          </a:p>
        </p:txBody>
      </p:sp>
      <p:sp>
        <p:nvSpPr>
          <p:cNvPr id="14" name="Text 12"/>
          <p:cNvSpPr/>
          <p:nvPr/>
        </p:nvSpPr>
        <p:spPr>
          <a:xfrm>
            <a:off x="3566160" y="2743200"/>
            <a:ext cx="5120640" cy="594360"/>
          </a:xfrm>
          <a:prstGeom prst="rect">
            <a:avLst/>
          </a:prstGeom>
          <a:noFill/>
          <a:ln/>
        </p:spPr>
        <p:txBody>
          <a:bodyPr wrap="square" lIns="50800" tIns="50800" rIns="50800" bIns="50800" rtlCol="0" anchor="ctr"/>
          <a:lstStyle/>
          <a:p>
            <a:pPr marL="0" indent="0">
              <a:buNone/>
            </a:pPr>
            <a:r>
              <a:rPr lang="de-CH" sz="1150" dirty="0">
                <a:solidFill>
                  <a:srgbClr val="333333"/>
                </a:solidFill>
                <a:latin typeface="Lora" pitchFamily="34" charset="0"/>
                <a:ea typeface="Lora" pitchFamily="34" charset="-122"/>
                <a:cs typeface="Lora" pitchFamily="34" charset="-120"/>
              </a:rPr>
              <a:t>Jedes Kind ist während des gesamten Lagers mit seiner vertrauten Abteilung unterwegs. Ruhezeiten und Rückzugsmöglichkeiten sind unter gegebenen Umständen wie in einem gewöhnlichen Abteilungslager möglich.</a:t>
            </a:r>
            <a:endParaRPr lang="de-CH" sz="1150" noProof="0" dirty="0"/>
          </a:p>
        </p:txBody>
      </p:sp>
      <p:sp>
        <p:nvSpPr>
          <p:cNvPr id="15" name="Shape 13"/>
          <p:cNvSpPr/>
          <p:nvPr/>
        </p:nvSpPr>
        <p:spPr>
          <a:xfrm>
            <a:off x="457200" y="3383280"/>
            <a:ext cx="8229600" cy="0"/>
          </a:xfrm>
          <a:prstGeom prst="line">
            <a:avLst/>
          </a:prstGeom>
          <a:noFill/>
          <a:ln w="12700">
            <a:solidFill>
              <a:srgbClr val="E8EDEA"/>
            </a:solidFill>
            <a:prstDash val="solid"/>
          </a:ln>
        </p:spPr>
        <p:txBody>
          <a:bodyPr/>
          <a:lstStyle/>
          <a:p>
            <a:endParaRPr lang="de-CH" noProof="0"/>
          </a:p>
        </p:txBody>
      </p:sp>
      <p:sp>
        <p:nvSpPr>
          <p:cNvPr id="16" name="Text 14"/>
          <p:cNvSpPr/>
          <p:nvPr/>
        </p:nvSpPr>
        <p:spPr>
          <a:xfrm>
            <a:off x="457200" y="3474720"/>
            <a:ext cx="2926080" cy="594360"/>
          </a:xfrm>
          <a:prstGeom prst="rect">
            <a:avLst/>
          </a:prstGeom>
          <a:noFill/>
          <a:ln/>
        </p:spPr>
        <p:txBody>
          <a:bodyPr wrap="square" lIns="50800" tIns="50800" rIns="50800" bIns="50800" rtlCol="0" anchor="ctr"/>
          <a:lstStyle/>
          <a:p>
            <a:pPr marL="0" indent="0">
              <a:buNone/>
            </a:pPr>
            <a:r>
              <a:rPr lang="de-CH" sz="1200" b="1" i="1" noProof="0" dirty="0">
                <a:solidFill>
                  <a:srgbClr val="47564C"/>
                </a:solidFill>
                <a:latin typeface="Lora" pitchFamily="34" charset="0"/>
                <a:ea typeface="Lora" pitchFamily="34" charset="-122"/>
                <a:cs typeface="Lora" pitchFamily="34" charset="-120"/>
              </a:rPr>
              <a:t>«Wie werden die Kinder verpflegt?»</a:t>
            </a:r>
            <a:endParaRPr lang="de-CH" sz="1200" noProof="0" dirty="0"/>
          </a:p>
        </p:txBody>
      </p:sp>
      <p:sp>
        <p:nvSpPr>
          <p:cNvPr id="17" name="Text 15"/>
          <p:cNvSpPr/>
          <p:nvPr/>
        </p:nvSpPr>
        <p:spPr>
          <a:xfrm>
            <a:off x="3566160" y="3474720"/>
            <a:ext cx="5120640" cy="594360"/>
          </a:xfrm>
          <a:prstGeom prst="rect">
            <a:avLst/>
          </a:prstGeom>
          <a:noFill/>
          <a:ln/>
        </p:spPr>
        <p:txBody>
          <a:bodyPr wrap="square" lIns="50800" tIns="50800" rIns="50800" bIns="50800" rtlCol="0" anchor="ctr"/>
          <a:lstStyle/>
          <a:p>
            <a:pPr marL="0" indent="0">
              <a:buNone/>
            </a:pPr>
            <a:r>
              <a:rPr lang="de-CH" sz="1150" dirty="0">
                <a:solidFill>
                  <a:srgbClr val="333333"/>
                </a:solidFill>
                <a:latin typeface="Lora" pitchFamily="34" charset="0"/>
                <a:ea typeface="Lora" pitchFamily="34" charset="-122"/>
                <a:cs typeface="Lora" pitchFamily="34" charset="-120"/>
              </a:rPr>
              <a:t>Eine zentrale Lagerküche sorgt für eine ausgewogene Verpflegung. Jedes Quartier erhält eine feste Essenszeit und wird im Essenszelt verpflegt.</a:t>
            </a:r>
            <a:endParaRPr lang="de-CH" sz="1150" noProof="0" dirty="0"/>
          </a:p>
        </p:txBody>
      </p:sp>
      <p:sp>
        <p:nvSpPr>
          <p:cNvPr id="18" name="Shape 16"/>
          <p:cNvSpPr/>
          <p:nvPr/>
        </p:nvSpPr>
        <p:spPr>
          <a:xfrm>
            <a:off x="457200" y="4114800"/>
            <a:ext cx="8229600" cy="0"/>
          </a:xfrm>
          <a:prstGeom prst="line">
            <a:avLst/>
          </a:prstGeom>
          <a:noFill/>
          <a:ln w="12700">
            <a:solidFill>
              <a:srgbClr val="E8EDEA"/>
            </a:solidFill>
            <a:prstDash val="solid"/>
          </a:ln>
        </p:spPr>
        <p:txBody>
          <a:bodyPr/>
          <a:lstStyle/>
          <a:p>
            <a:endParaRPr lang="de-CH" noProof="0"/>
          </a:p>
        </p:txBody>
      </p:sp>
      <p:sp>
        <p:nvSpPr>
          <p:cNvPr id="19" name="Text 17"/>
          <p:cNvSpPr/>
          <p:nvPr/>
        </p:nvSpPr>
        <p:spPr>
          <a:xfrm>
            <a:off x="457200" y="4206240"/>
            <a:ext cx="2926080" cy="594360"/>
          </a:xfrm>
          <a:prstGeom prst="rect">
            <a:avLst/>
          </a:prstGeom>
          <a:noFill/>
          <a:ln/>
        </p:spPr>
        <p:txBody>
          <a:bodyPr wrap="square" lIns="50800" tIns="50800" rIns="50800" bIns="50800" rtlCol="0" anchor="ctr"/>
          <a:lstStyle/>
          <a:p>
            <a:pPr marL="0" indent="0">
              <a:buNone/>
            </a:pPr>
            <a:r>
              <a:rPr lang="de-CH" sz="1200" b="1" i="1" noProof="0">
                <a:solidFill>
                  <a:srgbClr val="47564C"/>
                </a:solidFill>
                <a:latin typeface="Lora" pitchFamily="34" charset="0"/>
                <a:ea typeface="Lora" pitchFamily="34" charset="-122"/>
                <a:cs typeface="Lora" pitchFamily="34" charset="-120"/>
              </a:rPr>
              <a:t>«Ist mein Kind sicher?»</a:t>
            </a:r>
            <a:endParaRPr lang="de-CH" sz="1200" noProof="0"/>
          </a:p>
        </p:txBody>
      </p:sp>
      <p:sp>
        <p:nvSpPr>
          <p:cNvPr id="20" name="Text 18"/>
          <p:cNvSpPr/>
          <p:nvPr/>
        </p:nvSpPr>
        <p:spPr>
          <a:xfrm>
            <a:off x="3566160" y="4206240"/>
            <a:ext cx="5120640" cy="594360"/>
          </a:xfrm>
          <a:prstGeom prst="rect">
            <a:avLst/>
          </a:prstGeom>
          <a:noFill/>
          <a:ln/>
        </p:spPr>
        <p:txBody>
          <a:bodyPr wrap="square" lIns="50800" tIns="50800" rIns="50800" bIns="50800" rtlCol="0" anchor="ctr"/>
          <a:lstStyle/>
          <a:p>
            <a:pPr marL="0" indent="0">
              <a:buNone/>
            </a:pPr>
            <a:r>
              <a:rPr lang="de-CH" sz="1150" noProof="0">
                <a:solidFill>
                  <a:srgbClr val="333333"/>
                </a:solidFill>
                <a:latin typeface="Lora" pitchFamily="34" charset="0"/>
                <a:ea typeface="Lora" pitchFamily="34" charset="-122"/>
                <a:cs typeface="Lora" pitchFamily="34" charset="-120"/>
              </a:rPr>
              <a:t>J+S-ausgebildete Leitende betreuen in vertrauten Gruppen. Sanitätsdienst, Sicherheitskonzept.</a:t>
            </a:r>
            <a:endParaRPr lang="de-CH" sz="1150" noProof="0"/>
          </a:p>
        </p:txBody>
      </p:sp>
    </p:spTree>
    <p:extLst>
      <p:ext uri="{BB962C8B-B14F-4D97-AF65-F5344CB8AC3E}">
        <p14:creationId xmlns:p14="http://schemas.microsoft.com/office/powerpoint/2010/main" val="3055980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buNone/>
            </a:pPr>
            <a:r>
              <a:rPr lang="de-CH" sz="1100" dirty="0">
                <a:solidFill>
                  <a:srgbClr val="47564C"/>
                </a:solidFill>
                <a:latin typeface="Montserrat" pitchFamily="34" charset="0"/>
              </a:rPr>
              <a:t>12</a:t>
            </a:r>
            <a:endParaRPr lang="de-CH" sz="1100" dirty="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dirty="0">
                <a:solidFill>
                  <a:srgbClr val="FFFFFF"/>
                </a:solidFill>
                <a:latin typeface="Montserrat Bold" pitchFamily="34" charset="0"/>
                <a:ea typeface="Montserrat Bold" pitchFamily="34" charset="-122"/>
                <a:cs typeface="Montserrat Bold" pitchFamily="34" charset="-120"/>
              </a:rPr>
              <a:t>Das Wichtigste auf einen Blick</a:t>
            </a:r>
            <a:endParaRPr lang="de-CH" sz="3600" dirty="0"/>
          </a:p>
        </p:txBody>
      </p:sp>
      <p:pic>
        <p:nvPicPr>
          <p:cNvPr id="10" name="Image 0" descr="preencoded.png"/>
          <p:cNvPicPr>
            <a:picLocks noChangeAspect="1"/>
          </p:cNvPicPr>
          <p:nvPr/>
        </p:nvPicPr>
        <p:blipFill>
          <a:blip r:embed="rId3"/>
          <a:stretch>
            <a:fillRect/>
          </a:stretch>
        </p:blipFill>
        <p:spPr>
          <a:xfrm>
            <a:off x="457200" y="2148840"/>
            <a:ext cx="320040" cy="320040"/>
          </a:xfrm>
          <a:prstGeom prst="rect">
            <a:avLst/>
          </a:prstGeom>
        </p:spPr>
      </p:pic>
      <p:sp>
        <p:nvSpPr>
          <p:cNvPr id="11" name="Text 8"/>
          <p:cNvSpPr/>
          <p:nvPr/>
        </p:nvSpPr>
        <p:spPr>
          <a:xfrm>
            <a:off x="868680" y="2011680"/>
            <a:ext cx="3474720" cy="320040"/>
          </a:xfrm>
          <a:prstGeom prst="rect">
            <a:avLst/>
          </a:prstGeom>
          <a:noFill/>
          <a:ln/>
        </p:spPr>
        <p:txBody>
          <a:bodyPr wrap="square" lIns="0" tIns="0" rIns="0" bIns="0" rtlCol="0" anchor="b"/>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Was</a:t>
            </a:r>
            <a:endParaRPr lang="de-CH" sz="1300" dirty="0"/>
          </a:p>
        </p:txBody>
      </p:sp>
      <p:sp>
        <p:nvSpPr>
          <p:cNvPr id="12" name="Text 9"/>
          <p:cNvSpPr/>
          <p:nvPr/>
        </p:nvSpPr>
        <p:spPr>
          <a:xfrm>
            <a:off x="868680" y="2331720"/>
            <a:ext cx="3474720" cy="411480"/>
          </a:xfrm>
          <a:prstGeom prst="rect">
            <a:avLst/>
          </a:prstGeom>
          <a:noFill/>
          <a:ln/>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Nationales Cevi-Lager 2027 mit rund 5'000 Teilnehmenden – ein Erlebnis, das es nur alle paar Jahrzehnte gibt.</a:t>
            </a:r>
            <a:endParaRPr lang="de-CH" sz="1100" dirty="0"/>
          </a:p>
        </p:txBody>
      </p:sp>
      <p:pic>
        <p:nvPicPr>
          <p:cNvPr id="13" name="Image 1" descr="preencoded.png"/>
          <p:cNvPicPr>
            <a:picLocks noChangeAspect="1"/>
          </p:cNvPicPr>
          <p:nvPr/>
        </p:nvPicPr>
        <p:blipFill>
          <a:blip r:embed="rId4"/>
          <a:stretch>
            <a:fillRect/>
          </a:stretch>
        </p:blipFill>
        <p:spPr>
          <a:xfrm>
            <a:off x="4663440" y="2148840"/>
            <a:ext cx="320040" cy="320040"/>
          </a:xfrm>
          <a:prstGeom prst="rect">
            <a:avLst/>
          </a:prstGeom>
        </p:spPr>
      </p:pic>
      <p:sp>
        <p:nvSpPr>
          <p:cNvPr id="14" name="Text 10"/>
          <p:cNvSpPr/>
          <p:nvPr/>
        </p:nvSpPr>
        <p:spPr>
          <a:xfrm>
            <a:off x="5074920" y="2011680"/>
            <a:ext cx="3474720" cy="320040"/>
          </a:xfrm>
          <a:prstGeom prst="rect">
            <a:avLst/>
          </a:prstGeom>
          <a:noFill/>
          <a:ln/>
        </p:spPr>
        <p:txBody>
          <a:bodyPr wrap="square" lIns="0" tIns="0" rIns="0" bIns="0" rtlCol="0" anchor="b"/>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Wann</a:t>
            </a:r>
            <a:endParaRPr lang="de-CH" sz="1300" dirty="0"/>
          </a:p>
        </p:txBody>
      </p:sp>
      <p:sp>
        <p:nvSpPr>
          <p:cNvPr id="15" name="Text 11"/>
          <p:cNvSpPr/>
          <p:nvPr/>
        </p:nvSpPr>
        <p:spPr>
          <a:xfrm>
            <a:off x="5074920" y="2331720"/>
            <a:ext cx="3474720" cy="411480"/>
          </a:xfrm>
          <a:prstGeom prst="rect">
            <a:avLst/>
          </a:prstGeom>
          <a:noFill/>
          <a:ln/>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Hauptlager: 24. Juli – 2. August 2027 (frühzeitig in die Ferienplanung einbeziehen).</a:t>
            </a:r>
            <a:endParaRPr lang="de-CH" sz="1100" dirty="0"/>
          </a:p>
        </p:txBody>
      </p:sp>
      <p:pic>
        <p:nvPicPr>
          <p:cNvPr id="16" name="Image 2" descr="preencoded.png"/>
          <p:cNvPicPr>
            <a:picLocks noChangeAspect="1"/>
          </p:cNvPicPr>
          <p:nvPr/>
        </p:nvPicPr>
        <p:blipFill>
          <a:blip r:embed="rId5"/>
          <a:stretch>
            <a:fillRect/>
          </a:stretch>
        </p:blipFill>
        <p:spPr>
          <a:xfrm>
            <a:off x="457200" y="3063240"/>
            <a:ext cx="320040" cy="320040"/>
          </a:xfrm>
          <a:prstGeom prst="rect">
            <a:avLst/>
          </a:prstGeom>
        </p:spPr>
      </p:pic>
      <p:sp>
        <p:nvSpPr>
          <p:cNvPr id="17" name="Text 12"/>
          <p:cNvSpPr/>
          <p:nvPr/>
        </p:nvSpPr>
        <p:spPr>
          <a:xfrm>
            <a:off x="868680" y="2926080"/>
            <a:ext cx="3474720" cy="320040"/>
          </a:xfrm>
          <a:prstGeom prst="rect">
            <a:avLst/>
          </a:prstGeom>
          <a:noFill/>
          <a:ln/>
        </p:spPr>
        <p:txBody>
          <a:bodyPr wrap="square" lIns="0" tIns="0" rIns="0" bIns="0" rtlCol="0" anchor="b"/>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Wo</a:t>
            </a:r>
            <a:endParaRPr lang="de-CH" sz="1300" dirty="0"/>
          </a:p>
        </p:txBody>
      </p:sp>
      <p:sp>
        <p:nvSpPr>
          <p:cNvPr id="18" name="Text 13"/>
          <p:cNvSpPr/>
          <p:nvPr/>
        </p:nvSpPr>
        <p:spPr>
          <a:xfrm>
            <a:off x="868680" y="3246120"/>
            <a:ext cx="3474720" cy="411480"/>
          </a:xfrm>
          <a:prstGeom prst="rect">
            <a:avLst/>
          </a:prstGeom>
          <a:noFill/>
          <a:ln/>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Obergoms im Oberwallis</a:t>
            </a:r>
            <a:endParaRPr lang="de-CH" sz="1100" dirty="0"/>
          </a:p>
        </p:txBody>
      </p:sp>
      <p:pic>
        <p:nvPicPr>
          <p:cNvPr id="19" name="Image 3" descr="preencoded.png"/>
          <p:cNvPicPr>
            <a:picLocks noChangeAspect="1"/>
          </p:cNvPicPr>
          <p:nvPr/>
        </p:nvPicPr>
        <p:blipFill>
          <a:blip r:embed="rId6"/>
          <a:stretch>
            <a:fillRect/>
          </a:stretch>
        </p:blipFill>
        <p:spPr>
          <a:xfrm>
            <a:off x="4663440" y="3063240"/>
            <a:ext cx="320040" cy="320040"/>
          </a:xfrm>
          <a:prstGeom prst="rect">
            <a:avLst/>
          </a:prstGeom>
        </p:spPr>
      </p:pic>
      <p:sp>
        <p:nvSpPr>
          <p:cNvPr id="20" name="Text 14"/>
          <p:cNvSpPr/>
          <p:nvPr/>
        </p:nvSpPr>
        <p:spPr>
          <a:xfrm>
            <a:off x="5074920" y="2926080"/>
            <a:ext cx="3474720" cy="320040"/>
          </a:xfrm>
          <a:prstGeom prst="rect">
            <a:avLst/>
          </a:prstGeom>
          <a:noFill/>
          <a:ln/>
        </p:spPr>
        <p:txBody>
          <a:bodyPr wrap="square" lIns="0" tIns="0" rIns="0" bIns="0" rtlCol="0" anchor="b"/>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Kosten</a:t>
            </a:r>
            <a:endParaRPr lang="de-CH" sz="1300" dirty="0"/>
          </a:p>
        </p:txBody>
      </p:sp>
      <p:sp>
        <p:nvSpPr>
          <p:cNvPr id="21" name="Text 15"/>
          <p:cNvSpPr/>
          <p:nvPr/>
        </p:nvSpPr>
        <p:spPr>
          <a:xfrm>
            <a:off x="5074920" y="3246120"/>
            <a:ext cx="3703320" cy="411480"/>
          </a:xfrm>
          <a:prstGeom prst="rect">
            <a:avLst/>
          </a:prstGeom>
          <a:noFill/>
          <a:ln/>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Teilnehmende: CHF 330.–. </a:t>
            </a:r>
          </a:p>
          <a:p>
            <a:pPr marL="0" indent="0">
              <a:buNone/>
            </a:pPr>
            <a:r>
              <a:rPr lang="de-CH" sz="1100" dirty="0">
                <a:solidFill>
                  <a:srgbClr val="444444"/>
                </a:solidFill>
                <a:latin typeface="Lora" pitchFamily="34" charset="0"/>
                <a:ea typeface="Lora" pitchFamily="34" charset="-122"/>
                <a:cs typeface="Lora" pitchFamily="34" charset="-120"/>
              </a:rPr>
              <a:t>Familienlager: Erwachsene CHF 220.–, Kinder CHF 110.–.</a:t>
            </a:r>
            <a:endParaRPr lang="de-CH" sz="1100" dirty="0"/>
          </a:p>
        </p:txBody>
      </p:sp>
      <p:pic>
        <p:nvPicPr>
          <p:cNvPr id="25" name="Image 5" descr="preencoded.png"/>
          <p:cNvPicPr>
            <a:picLocks noChangeAspect="1"/>
          </p:cNvPicPr>
          <p:nvPr/>
        </p:nvPicPr>
        <p:blipFill>
          <a:blip r:embed="rId7"/>
          <a:stretch>
            <a:fillRect/>
          </a:stretch>
        </p:blipFill>
        <p:spPr>
          <a:xfrm>
            <a:off x="464820" y="3977640"/>
            <a:ext cx="320040" cy="320040"/>
          </a:xfrm>
          <a:prstGeom prst="rect">
            <a:avLst/>
          </a:prstGeom>
        </p:spPr>
      </p:pic>
      <p:sp>
        <p:nvSpPr>
          <p:cNvPr id="26" name="Text 18"/>
          <p:cNvSpPr/>
          <p:nvPr/>
        </p:nvSpPr>
        <p:spPr>
          <a:xfrm>
            <a:off x="876300" y="3840480"/>
            <a:ext cx="3474720" cy="320040"/>
          </a:xfrm>
          <a:prstGeom prst="rect">
            <a:avLst/>
          </a:prstGeom>
          <a:noFill/>
          <a:ln/>
        </p:spPr>
        <p:txBody>
          <a:bodyPr wrap="square" lIns="0" tIns="0" rIns="0" bIns="0" rtlCol="0" anchor="b"/>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Anmeldung</a:t>
            </a:r>
            <a:endParaRPr lang="de-CH" sz="1300" dirty="0"/>
          </a:p>
        </p:txBody>
      </p:sp>
      <p:sp>
        <p:nvSpPr>
          <p:cNvPr id="27" name="Text 19"/>
          <p:cNvSpPr/>
          <p:nvPr/>
        </p:nvSpPr>
        <p:spPr>
          <a:xfrm>
            <a:off x="876300" y="4160520"/>
            <a:ext cx="3474720" cy="411480"/>
          </a:xfrm>
          <a:prstGeom prst="rect">
            <a:avLst/>
          </a:prstGeom>
          <a:noFill/>
          <a:ln/>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Ab Juli 2026 über die eigene Cevi-Abteilung. Anmeldeschluss: 31. Januar 2027.</a:t>
            </a:r>
            <a:endParaRPr lang="de-CH" sz="1100" dirty="0"/>
          </a:p>
        </p:txBody>
      </p:sp>
      <p:pic>
        <p:nvPicPr>
          <p:cNvPr id="99" name="Image 6" descr="preencoded.png"/>
          <p:cNvPicPr>
            <a:picLocks noChangeAspect="1"/>
          </p:cNvPicPr>
          <p:nvPr/>
        </p:nvPicPr>
        <p:blipFill>
          <a:blip r:embed="rId7"/>
          <a:stretch>
            <a:fillRect/>
          </a:stretch>
        </p:blipFill>
        <p:spPr>
          <a:xfrm>
            <a:off x="4660900" y="3975100"/>
            <a:ext cx="317500" cy="317500"/>
          </a:xfrm>
          <a:prstGeom prst="rect">
            <a:avLst/>
          </a:prstGeom>
        </p:spPr>
      </p:pic>
      <p:sp>
        <p:nvSpPr>
          <p:cNvPr id="100" name="Text 100"/>
          <p:cNvSpPr txBox="1"/>
          <p:nvPr/>
        </p:nvSpPr>
        <p:spPr>
          <a:xfrm>
            <a:off x="5080000" y="3835400"/>
            <a:ext cx="3479800" cy="317500"/>
          </a:xfrm>
          <a:prstGeom prst="rect">
            <a:avLst/>
          </a:prstGeom>
          <a:noFill/>
        </p:spPr>
        <p:txBody>
          <a:bodyPr wrap="square" lIns="0" tIns="0" rIns="0" bIns="0" rtlCol="0" anchor="t"/>
          <a:lstStyle/>
          <a:p>
            <a:pPr marL="0" indent="0">
              <a:buNone/>
            </a:pPr>
            <a:r>
              <a:rPr lang="de-CH" sz="1300" b="1" dirty="0">
                <a:solidFill>
                  <a:srgbClr val="47564C"/>
                </a:solidFill>
                <a:latin typeface="Montserrat Bold" pitchFamily="34" charset="0"/>
                <a:ea typeface="Montserrat Bold" pitchFamily="34" charset="-122"/>
                <a:cs typeface="Montserrat Bold" pitchFamily="34" charset="-120"/>
              </a:rPr>
              <a:t>Besuchstag</a:t>
            </a:r>
            <a:endParaRPr lang="de-CH" sz="1300" dirty="0"/>
          </a:p>
        </p:txBody>
      </p:sp>
      <p:sp>
        <p:nvSpPr>
          <p:cNvPr id="101" name="Text 101"/>
          <p:cNvSpPr txBox="1"/>
          <p:nvPr/>
        </p:nvSpPr>
        <p:spPr>
          <a:xfrm>
            <a:off x="5080000" y="4165600"/>
            <a:ext cx="3479800" cy="406400"/>
          </a:xfrm>
          <a:prstGeom prst="rect">
            <a:avLst/>
          </a:prstGeom>
          <a:noFill/>
        </p:spPr>
        <p:txBody>
          <a:bodyPr wrap="square" lIns="0" tIns="0" rIns="0" bIns="0" rtlCol="0" anchor="t"/>
          <a:lstStyle/>
          <a:p>
            <a:pPr marL="0" indent="0">
              <a:buNone/>
            </a:pPr>
            <a:r>
              <a:rPr lang="de-CH" sz="1100" dirty="0">
                <a:solidFill>
                  <a:srgbClr val="444444"/>
                </a:solidFill>
                <a:latin typeface="Lora" pitchFamily="34" charset="0"/>
                <a:ea typeface="Lora" pitchFamily="34" charset="-122"/>
                <a:cs typeface="Lora" pitchFamily="34" charset="-120"/>
              </a:rPr>
              <a:t>Mittwoch 28. oder Donnerstag 29. Juli 2027 – Zuteilung erfolgt im Herbst.</a:t>
            </a:r>
            <a:endParaRPr lang="de-CH" sz="1100" dirty="0"/>
          </a:p>
        </p:txBody>
      </p:sp>
    </p:spTree>
    <p:extLst>
      <p:ext uri="{BB962C8B-B14F-4D97-AF65-F5344CB8AC3E}">
        <p14:creationId xmlns:p14="http://schemas.microsoft.com/office/powerpoint/2010/main" val="3729554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47564C"/>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Text 2"/>
          <p:cNvSpPr/>
          <p:nvPr/>
        </p:nvSpPr>
        <p:spPr>
          <a:xfrm>
            <a:off x="457200" y="1371600"/>
            <a:ext cx="8229600" cy="2286000"/>
          </a:xfrm>
          <a:prstGeom prst="rect">
            <a:avLst/>
          </a:prstGeom>
          <a:noFill/>
          <a:ln/>
        </p:spPr>
        <p:txBody>
          <a:bodyPr wrap="square" lIns="0" tIns="0" rIns="0" bIns="0" rtlCol="0" anchor="ctr"/>
          <a:lstStyle/>
          <a:p>
            <a:pPr marL="0" indent="0" algn="ctr">
              <a:buNone/>
            </a:pPr>
            <a:r>
              <a:rPr lang="de-CH" sz="4900" b="1" noProof="0">
                <a:solidFill>
                  <a:srgbClr val="FFFFFF"/>
                </a:solidFill>
                <a:latin typeface="Montserrat Bold" pitchFamily="34" charset="0"/>
                <a:ea typeface="Montserrat Bold" pitchFamily="34" charset="-122"/>
                <a:cs typeface="Montserrat Bold" pitchFamily="34" charset="-120"/>
              </a:rPr>
              <a:t>Fragen?</a:t>
            </a:r>
            <a:endParaRPr lang="de-CH" sz="4900" noProof="0"/>
          </a:p>
        </p:txBody>
      </p:sp>
      <p:sp>
        <p:nvSpPr>
          <p:cNvPr id="5" name="Shape 3"/>
          <p:cNvSpPr/>
          <p:nvPr/>
        </p:nvSpPr>
        <p:spPr>
          <a:xfrm>
            <a:off x="0" y="5020056"/>
            <a:ext cx="9144000" cy="123444"/>
          </a:xfrm>
          <a:prstGeom prst="rect">
            <a:avLst/>
          </a:prstGeom>
          <a:solidFill>
            <a:srgbClr val="47564C"/>
          </a:solidFill>
          <a:ln/>
        </p:spPr>
        <p:txBody>
          <a:bodyPr/>
          <a:lstStyle/>
          <a:p>
            <a:endParaRPr lang="de-CH" noProof="0"/>
          </a:p>
        </p:txBody>
      </p:sp>
      <p:sp>
        <p:nvSpPr>
          <p:cNvPr id="6" name="Text 4"/>
          <p:cNvSpPr/>
          <p:nvPr/>
        </p:nvSpPr>
        <p:spPr>
          <a:xfrm>
            <a:off x="457200" y="2926080"/>
            <a:ext cx="8229600" cy="731520"/>
          </a:xfrm>
          <a:prstGeom prst="rect">
            <a:avLst/>
          </a:prstGeom>
          <a:noFill/>
          <a:ln/>
        </p:spPr>
        <p:txBody>
          <a:bodyPr wrap="square" lIns="0" tIns="0" rIns="0" bIns="0" rtlCol="0" anchor="ctr"/>
          <a:lstStyle/>
          <a:p>
            <a:pPr algn="ctr"/>
            <a:r>
              <a:rPr lang="de-CH" sz="1800" noProof="0">
                <a:solidFill>
                  <a:srgbClr val="FFFFFF"/>
                </a:solidFill>
                <a:latin typeface="Lora"/>
                <a:ea typeface="Lora" pitchFamily="34" charset="-122"/>
                <a:cs typeface="Lora" pitchFamily="34" charset="-120"/>
              </a:rPr>
              <a:t>Eure </a:t>
            </a:r>
            <a:r>
              <a:rPr lang="de-CH">
                <a:solidFill>
                  <a:srgbClr val="FFFFFF"/>
                </a:solidFill>
                <a:latin typeface="Lora"/>
                <a:ea typeface="Lora" pitchFamily="34" charset="-122"/>
                <a:cs typeface="Lora" pitchFamily="34" charset="-120"/>
              </a:rPr>
              <a:t>Abteilungsverantwortliche Person</a:t>
            </a:r>
            <a:r>
              <a:rPr lang="de-CH" sz="1800" noProof="0">
                <a:solidFill>
                  <a:srgbClr val="FFFFFF"/>
                </a:solidFill>
                <a:latin typeface="Lora"/>
                <a:ea typeface="Lora" pitchFamily="34" charset="-122"/>
                <a:cs typeface="Lora" pitchFamily="34" charset="-120"/>
              </a:rPr>
              <a:t> steht euch</a:t>
            </a:r>
            <a:endParaRPr lang="de-CH" sz="1800" noProof="0">
              <a:latin typeface="Lora"/>
            </a:endParaRPr>
          </a:p>
          <a:p>
            <a:pPr marL="0" indent="0" algn="ctr">
              <a:buNone/>
            </a:pPr>
            <a:r>
              <a:rPr lang="de-CH" sz="1800" noProof="0">
                <a:solidFill>
                  <a:srgbClr val="FFFFFF"/>
                </a:solidFill>
                <a:latin typeface="Lora" pitchFamily="34" charset="0"/>
                <a:ea typeface="Lora" pitchFamily="34" charset="-122"/>
                <a:cs typeface="Lora" pitchFamily="34" charset="-120"/>
              </a:rPr>
              <a:t>für weitere Fragen gerne zur Verfügung.</a:t>
            </a:r>
            <a:endParaRPr lang="de-CH" sz="1800" noProof="0"/>
          </a:p>
        </p:txBody>
      </p:sp>
      <p:sp>
        <p:nvSpPr>
          <p:cNvPr id="7" name="Text 5"/>
          <p:cNvSpPr/>
          <p:nvPr/>
        </p:nvSpPr>
        <p:spPr>
          <a:xfrm>
            <a:off x="457200" y="3840480"/>
            <a:ext cx="8229600" cy="914400"/>
          </a:xfrm>
          <a:prstGeom prst="rect">
            <a:avLst/>
          </a:prstGeom>
          <a:noFill/>
          <a:ln/>
        </p:spPr>
        <p:txBody>
          <a:bodyPr wrap="square" lIns="0" tIns="0" rIns="0" bIns="0" rtlCol="0" anchor="ctr"/>
          <a:lstStyle/>
          <a:p>
            <a:pPr marL="0" indent="0" algn="ctr">
              <a:buNone/>
            </a:pPr>
            <a:r>
              <a:rPr lang="de-CH" sz="1400" noProof="0" dirty="0">
                <a:solidFill>
                  <a:srgbClr val="BBBBBB"/>
                </a:solidFill>
                <a:latin typeface="Lora" pitchFamily="34" charset="0"/>
                <a:ea typeface="Lora" pitchFamily="34" charset="-122"/>
                <a:cs typeface="Lora" pitchFamily="34" charset="-120"/>
              </a:rPr>
              <a:t>conveniat27.ch</a:t>
            </a:r>
            <a:endParaRPr lang="de-CH" sz="1400" noProof="0" dirty="0"/>
          </a:p>
          <a:p>
            <a:pPr marL="0" indent="0" algn="ctr">
              <a:buNone/>
            </a:pPr>
            <a:r>
              <a:rPr lang="de-CH" sz="1400" noProof="0" dirty="0">
                <a:solidFill>
                  <a:srgbClr val="BBBBBB"/>
                </a:solidFill>
                <a:latin typeface="Lora" pitchFamily="34" charset="0"/>
                <a:ea typeface="Lora" pitchFamily="34" charset="-122"/>
                <a:cs typeface="Lora" pitchFamily="34" charset="-120"/>
              </a:rPr>
              <a:t>Instagram: </a:t>
            </a:r>
            <a:r>
              <a:rPr lang="de-CH" sz="1400" noProof="0">
                <a:solidFill>
                  <a:srgbClr val="BBBBBB"/>
                </a:solidFill>
                <a:latin typeface="Lora" pitchFamily="34" charset="0"/>
                <a:ea typeface="Lora" pitchFamily="34" charset="-122"/>
                <a:cs typeface="Lora" pitchFamily="34" charset="-120"/>
              </a:rPr>
              <a:t>@conveniat27</a:t>
            </a:r>
            <a:endParaRPr lang="de-CH" sz="1400"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2</a:t>
            </a:r>
            <a:endParaRPr lang="de-CH" sz="1000" noProof="0"/>
          </a:p>
        </p:txBody>
      </p:sp>
      <p:sp>
        <p:nvSpPr>
          <p:cNvPr id="9" name="Text 7"/>
          <p:cNvSpPr/>
          <p:nvPr/>
        </p:nvSpPr>
        <p:spPr>
          <a:xfrm>
            <a:off x="358338" y="150463"/>
            <a:ext cx="8412480" cy="914400"/>
          </a:xfrm>
          <a:prstGeom prst="rect">
            <a:avLst/>
          </a:prstGeom>
          <a:noFill/>
          <a:ln/>
        </p:spPr>
        <p:txBody>
          <a:bodyPr wrap="square" lIns="0" tIns="0" rIns="0" bIns="0" rtlCol="0" anchor="ctr"/>
          <a:lstStyle/>
          <a:p>
            <a:pPr marL="0" indent="0">
              <a:buNone/>
            </a:pPr>
            <a:r>
              <a:rPr lang="de-CH" sz="4000" b="1" noProof="0">
                <a:solidFill>
                  <a:srgbClr val="FFFFFF"/>
                </a:solidFill>
                <a:latin typeface="Montserrat Bold" pitchFamily="34" charset="0"/>
                <a:ea typeface="Montserrat Bold" pitchFamily="34" charset="-122"/>
                <a:cs typeface="Montserrat Bold" pitchFamily="34" charset="-120"/>
              </a:rPr>
              <a:t>Was ist das conveniat27?</a:t>
            </a:r>
            <a:endParaRPr lang="de-CH" sz="4000" noProof="0"/>
          </a:p>
        </p:txBody>
      </p:sp>
      <p:sp>
        <p:nvSpPr>
          <p:cNvPr id="10" name="Text 8"/>
          <p:cNvSpPr/>
          <p:nvPr/>
        </p:nvSpPr>
        <p:spPr>
          <a:xfrm>
            <a:off x="365760" y="1965960"/>
            <a:ext cx="8412480" cy="2834640"/>
          </a:xfrm>
          <a:prstGeom prst="rect">
            <a:avLst/>
          </a:prstGeom>
          <a:noFill/>
          <a:ln/>
        </p:spPr>
        <p:txBody>
          <a:bodyPr wrap="square" lIns="0" tIns="0" rIns="0" bIns="0" rtlCol="0" anchor="t"/>
          <a:lstStyle/>
          <a:p>
            <a:pPr marL="0" indent="0">
              <a:buNone/>
            </a:pPr>
            <a:r>
              <a:rPr lang="de-CH" sz="1600" b="1" noProof="0">
                <a:solidFill>
                  <a:srgbClr val="333333"/>
                </a:solidFill>
                <a:latin typeface="Lora"/>
                <a:ea typeface="Lora" pitchFamily="34" charset="-122"/>
                <a:cs typeface="Lora" pitchFamily="34" charset="-120"/>
              </a:rPr>
              <a:t>Das conveniat27 ist das nationale Cevi-Grosslager im Sommer 2027.</a:t>
            </a:r>
            <a:endParaRPr lang="de-CH" sz="1600" noProof="0">
              <a:latin typeface="Lora"/>
            </a:endParaRPr>
          </a:p>
          <a:p>
            <a:pPr marL="0" indent="0">
              <a:buNone/>
            </a:pPr>
            <a:endParaRPr lang="de-CH" sz="1600" noProof="0"/>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Motto «Mir sind Cevi» </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ca. 5'000 Teilnehmende aus </a:t>
            </a:r>
            <a:r>
              <a:rPr lang="de-CH" sz="1400">
                <a:solidFill>
                  <a:srgbClr val="333333"/>
                </a:solidFill>
                <a:latin typeface="Lora"/>
                <a:ea typeface="Lora" pitchFamily="34" charset="-122"/>
                <a:cs typeface="Lora" pitchFamily="34" charset="-120"/>
              </a:rPr>
              <a:t>der </a:t>
            </a:r>
            <a:r>
              <a:rPr lang="de-CH" sz="1400" noProof="0">
                <a:solidFill>
                  <a:srgbClr val="333333"/>
                </a:solidFill>
                <a:latin typeface="Lora"/>
                <a:ea typeface="Lora" pitchFamily="34" charset="-122"/>
                <a:cs typeface="Lora" pitchFamily="34" charset="-120"/>
              </a:rPr>
              <a:t>ganzen Schweiz </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Lager, das verbindet, inspiriert und zeigt, was Cevi ausmacht</a:t>
            </a:r>
          </a:p>
          <a:p>
            <a:pPr marL="742950" lvl="1" indent="-285750">
              <a:buFont typeface="Arial" panose="020B0604020202020204" pitchFamily="34" charset="0"/>
              <a:buChar char="•"/>
            </a:pPr>
            <a:r>
              <a:rPr lang="de-CH" sz="1400" noProof="0">
                <a:solidFill>
                  <a:srgbClr val="333333"/>
                </a:solidFill>
                <a:latin typeface="Lora" pitchFamily="34" charset="0"/>
                <a:ea typeface="Lora" pitchFamily="34" charset="-122"/>
                <a:cs typeface="Lora" pitchFamily="34" charset="-120"/>
              </a:rPr>
              <a:t>Zusammenhalt, Freundschaft, Glaube und Abenteuer</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Organisiert durch grosses Team freiwilliger Helfenden</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Unterstützt durch regionale und nationale Cevi-Strukturen</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Teilnehmende -&gt; Cevi-Abteilungen aus der ganzen Schweiz + internationale YMCA/YWCA-Gruppen.</a:t>
            </a:r>
          </a:p>
          <a:p>
            <a:pPr marL="285750" indent="-285750">
              <a:buFont typeface="Arial" panose="020B0604020202020204" pitchFamily="34" charset="0"/>
              <a:buChar char="•"/>
            </a:pPr>
            <a:r>
              <a:rPr lang="de-CH" sz="1400" noProof="0">
                <a:solidFill>
                  <a:srgbClr val="333333"/>
                </a:solidFill>
                <a:latin typeface="Lora"/>
                <a:ea typeface="Lora" pitchFamily="34" charset="-122"/>
                <a:cs typeface="Lora" pitchFamily="34" charset="-120"/>
              </a:rPr>
              <a:t>Lager richtet sich </a:t>
            </a:r>
            <a:r>
              <a:rPr lang="de-CH" sz="1400" b="1" noProof="0">
                <a:solidFill>
                  <a:srgbClr val="333333"/>
                </a:solidFill>
                <a:latin typeface="Lora"/>
                <a:ea typeface="Lora" pitchFamily="34" charset="-122"/>
                <a:cs typeface="Lora" pitchFamily="34" charset="-120"/>
              </a:rPr>
              <a:t>an Kinder</a:t>
            </a:r>
            <a:r>
              <a:rPr lang="de-CH" sz="1400" noProof="0">
                <a:solidFill>
                  <a:srgbClr val="333333"/>
                </a:solidFill>
                <a:latin typeface="Lora"/>
                <a:ea typeface="Lora" pitchFamily="34" charset="-122"/>
                <a:cs typeface="Lora" pitchFamily="34" charset="-120"/>
              </a:rPr>
              <a:t>, Jugendliche und Leitende -&gt; </a:t>
            </a:r>
            <a:r>
              <a:rPr lang="de-CH" sz="1400" b="1" noProof="0">
                <a:solidFill>
                  <a:srgbClr val="333333"/>
                </a:solidFill>
                <a:latin typeface="Lora"/>
                <a:ea typeface="Lora" pitchFamily="34" charset="-122"/>
                <a:cs typeface="Lora" pitchFamily="34" charset="-120"/>
              </a:rPr>
              <a:t>Lager für die Teilnehmenden</a:t>
            </a:r>
            <a:endParaRPr lang="de-CH" sz="1600" b="1" noProof="0">
              <a:latin typeface="Lor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3</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4000" b="1" noProof="0">
                <a:solidFill>
                  <a:srgbClr val="FFFFFF"/>
                </a:solidFill>
                <a:latin typeface="Montserrat Bold" pitchFamily="34" charset="0"/>
                <a:ea typeface="Montserrat Bold" pitchFamily="34" charset="-122"/>
                <a:cs typeface="Montserrat Bold" pitchFamily="34" charset="-120"/>
              </a:rPr>
              <a:t>Wo und wann?</a:t>
            </a:r>
            <a:endParaRPr lang="de-CH" sz="4000" noProof="0"/>
          </a:p>
        </p:txBody>
      </p:sp>
      <p:pic>
        <p:nvPicPr>
          <p:cNvPr id="10" name="Image 0" descr="preencoded.png"/>
          <p:cNvPicPr>
            <a:picLocks noChangeAspect="1"/>
          </p:cNvPicPr>
          <p:nvPr/>
        </p:nvPicPr>
        <p:blipFill>
          <a:blip r:embed="rId3"/>
          <a:stretch>
            <a:fillRect/>
          </a:stretch>
        </p:blipFill>
        <p:spPr>
          <a:xfrm>
            <a:off x="457200" y="2011680"/>
            <a:ext cx="365760" cy="365760"/>
          </a:xfrm>
          <a:prstGeom prst="rect">
            <a:avLst/>
          </a:prstGeom>
        </p:spPr>
      </p:pic>
      <p:sp>
        <p:nvSpPr>
          <p:cNvPr id="11" name="Text 8"/>
          <p:cNvSpPr/>
          <p:nvPr/>
        </p:nvSpPr>
        <p:spPr>
          <a:xfrm>
            <a:off x="914400" y="1965960"/>
            <a:ext cx="2743200" cy="411480"/>
          </a:xfrm>
          <a:prstGeom prst="rect">
            <a:avLst/>
          </a:prstGeom>
          <a:noFill/>
          <a:ln/>
        </p:spPr>
        <p:txBody>
          <a:bodyPr wrap="square" lIns="0" tIns="0" rIns="0" bIns="0" rtlCol="0" anchor="ctr"/>
          <a:lstStyle/>
          <a:p>
            <a:pPr marL="0" indent="0">
              <a:buNone/>
            </a:pPr>
            <a:r>
              <a:rPr lang="de-CH" sz="2200" b="1" noProof="0">
                <a:solidFill>
                  <a:srgbClr val="47564C"/>
                </a:solidFill>
                <a:latin typeface="Montserrat Bold" pitchFamily="34" charset="0"/>
                <a:ea typeface="Montserrat Bold" pitchFamily="34" charset="-122"/>
                <a:cs typeface="Montserrat Bold" pitchFamily="34" charset="-120"/>
              </a:rPr>
              <a:t>Ort</a:t>
            </a:r>
            <a:endParaRPr lang="de-CH" sz="2200" noProof="0"/>
          </a:p>
        </p:txBody>
      </p:sp>
      <p:sp>
        <p:nvSpPr>
          <p:cNvPr id="12" name="Text 9"/>
          <p:cNvSpPr/>
          <p:nvPr/>
        </p:nvSpPr>
        <p:spPr>
          <a:xfrm>
            <a:off x="457200" y="2468880"/>
            <a:ext cx="3840480" cy="1828800"/>
          </a:xfrm>
          <a:prstGeom prst="rect">
            <a:avLst/>
          </a:prstGeom>
          <a:noFill/>
          <a:ln/>
        </p:spPr>
        <p:txBody>
          <a:bodyPr wrap="square" lIns="0" tIns="0" rIns="0" bIns="0" rtlCol="0" anchor="t"/>
          <a:lstStyle/>
          <a:p>
            <a:pPr marL="285750" indent="-285750">
              <a:buFont typeface="Arial" panose="020B0604020202020204" pitchFamily="34" charset="0"/>
              <a:buChar char="•"/>
            </a:pPr>
            <a:r>
              <a:rPr lang="de-CH" sz="1300" noProof="0" err="1">
                <a:solidFill>
                  <a:srgbClr val="333333"/>
                </a:solidFill>
                <a:latin typeface="Lora" pitchFamily="34" charset="0"/>
                <a:ea typeface="Lora" pitchFamily="34" charset="-122"/>
                <a:cs typeface="Lora" pitchFamily="34" charset="-120"/>
              </a:rPr>
              <a:t>Obergoms</a:t>
            </a:r>
            <a:r>
              <a:rPr lang="de-CH" sz="1300" noProof="0">
                <a:solidFill>
                  <a:srgbClr val="333333"/>
                </a:solidFill>
                <a:latin typeface="Lora" pitchFamily="34" charset="0"/>
                <a:ea typeface="Lora" pitchFamily="34" charset="-122"/>
                <a:cs typeface="Lora" pitchFamily="34" charset="-120"/>
              </a:rPr>
              <a:t>, Oberwallis </a:t>
            </a:r>
          </a:p>
          <a:p>
            <a:pPr marL="285750" indent="-285750">
              <a:buFont typeface="Arial" panose="020B0604020202020204" pitchFamily="34" charset="0"/>
              <a:buChar char="•"/>
            </a:pPr>
            <a:r>
              <a:rPr lang="de-CH" sz="1300" noProof="0">
                <a:solidFill>
                  <a:srgbClr val="333333"/>
                </a:solidFill>
                <a:latin typeface="Lora" pitchFamily="34" charset="0"/>
                <a:ea typeface="Lora" pitchFamily="34" charset="-122"/>
                <a:cs typeface="Lora" pitchFamily="34" charset="-120"/>
              </a:rPr>
              <a:t>Die Region bietet ideale Bedingungen für ein Zeltlager</a:t>
            </a:r>
            <a:endParaRPr lang="de-CH" sz="1300" noProof="0"/>
          </a:p>
        </p:txBody>
      </p:sp>
      <p:pic>
        <p:nvPicPr>
          <p:cNvPr id="13" name="Image 1" descr="preencoded.png"/>
          <p:cNvPicPr>
            <a:picLocks noChangeAspect="1"/>
          </p:cNvPicPr>
          <p:nvPr/>
        </p:nvPicPr>
        <p:blipFill>
          <a:blip r:embed="rId4"/>
          <a:stretch>
            <a:fillRect/>
          </a:stretch>
        </p:blipFill>
        <p:spPr>
          <a:xfrm>
            <a:off x="4846320" y="2011680"/>
            <a:ext cx="365760" cy="365760"/>
          </a:xfrm>
          <a:prstGeom prst="rect">
            <a:avLst/>
          </a:prstGeom>
        </p:spPr>
      </p:pic>
      <p:sp>
        <p:nvSpPr>
          <p:cNvPr id="14" name="Text 10"/>
          <p:cNvSpPr/>
          <p:nvPr/>
        </p:nvSpPr>
        <p:spPr>
          <a:xfrm>
            <a:off x="5303520" y="1965960"/>
            <a:ext cx="2743200" cy="411480"/>
          </a:xfrm>
          <a:prstGeom prst="rect">
            <a:avLst/>
          </a:prstGeom>
          <a:noFill/>
          <a:ln/>
        </p:spPr>
        <p:txBody>
          <a:bodyPr wrap="square" lIns="0" tIns="0" rIns="0" bIns="0" rtlCol="0" anchor="ctr"/>
          <a:lstStyle/>
          <a:p>
            <a:pPr marL="0" indent="0">
              <a:buNone/>
            </a:pPr>
            <a:r>
              <a:rPr lang="de-CH" sz="2200" b="1" noProof="0">
                <a:solidFill>
                  <a:srgbClr val="47564C"/>
                </a:solidFill>
                <a:latin typeface="Montserrat Bold" pitchFamily="34" charset="0"/>
                <a:ea typeface="Montserrat Bold" pitchFamily="34" charset="-122"/>
                <a:cs typeface="Montserrat Bold" pitchFamily="34" charset="-120"/>
              </a:rPr>
              <a:t>Datum</a:t>
            </a:r>
            <a:endParaRPr lang="de-CH" sz="2200" noProof="0"/>
          </a:p>
        </p:txBody>
      </p:sp>
      <p:sp>
        <p:nvSpPr>
          <p:cNvPr id="15" name="Text 11"/>
          <p:cNvSpPr/>
          <p:nvPr/>
        </p:nvSpPr>
        <p:spPr>
          <a:xfrm>
            <a:off x="4846320" y="2468880"/>
            <a:ext cx="3840480" cy="1828800"/>
          </a:xfrm>
          <a:prstGeom prst="rect">
            <a:avLst/>
          </a:prstGeom>
          <a:noFill/>
          <a:ln/>
        </p:spPr>
        <p:txBody>
          <a:bodyPr wrap="square" lIns="0" tIns="0" rIns="0" bIns="0" rtlCol="0" anchor="t"/>
          <a:lstStyle/>
          <a:p>
            <a:pPr marL="285750" indent="-285750">
              <a:buFont typeface="Arial" panose="020B0604020202020204" pitchFamily="34" charset="0"/>
              <a:buChar char="•"/>
            </a:pPr>
            <a:r>
              <a:rPr lang="de-CH" sz="1400" b="1" noProof="0">
                <a:solidFill>
                  <a:srgbClr val="333333"/>
                </a:solidFill>
                <a:latin typeface="Lora" pitchFamily="34" charset="0"/>
                <a:ea typeface="Lora" pitchFamily="34" charset="-122"/>
                <a:cs typeface="Lora" pitchFamily="34" charset="-120"/>
              </a:rPr>
              <a:t>Hauptlager: 24. Juli – 2. August 2027</a:t>
            </a:r>
            <a:br>
              <a:rPr lang="de-CH" sz="1400" b="1" noProof="0">
                <a:solidFill>
                  <a:srgbClr val="333333"/>
                </a:solidFill>
                <a:latin typeface="Lora" pitchFamily="34" charset="0"/>
                <a:ea typeface="Lora" pitchFamily="34" charset="-122"/>
                <a:cs typeface="Lora" pitchFamily="34" charset="-120"/>
              </a:rPr>
            </a:br>
            <a:endParaRPr lang="de-CH" sz="1400" noProof="0"/>
          </a:p>
          <a:p>
            <a:pPr marL="742950" lvl="1" indent="-285750">
              <a:buFont typeface="Arial" panose="020B0604020202020204" pitchFamily="34" charset="0"/>
              <a:buChar char="•"/>
            </a:pPr>
            <a:r>
              <a:rPr lang="de-CH" sz="1300" b="1" i="1" noProof="0">
                <a:solidFill>
                  <a:srgbClr val="333333"/>
                </a:solidFill>
                <a:latin typeface="Lora" pitchFamily="34" charset="0"/>
                <a:ea typeface="Lora" pitchFamily="34" charset="-122"/>
                <a:cs typeface="Lora" pitchFamily="34" charset="-120"/>
              </a:rPr>
              <a:t>Tipp: Frühzeitig in die Ferienplanung einbeziehen!</a:t>
            </a:r>
            <a:endParaRPr lang="de-CH" sz="1400" b="1" i="1" noProof="0"/>
          </a:p>
          <a:p>
            <a:pPr marL="0" indent="0">
              <a:buNone/>
            </a:pPr>
            <a:endParaRPr lang="de-CH" sz="1400" noProof="0"/>
          </a:p>
          <a:p>
            <a:pPr marL="285750" indent="-285750">
              <a:buFont typeface="Arial" panose="020B0604020202020204" pitchFamily="34" charset="0"/>
              <a:buChar char="•"/>
            </a:pPr>
            <a:r>
              <a:rPr lang="de-CH" sz="1300" b="1" noProof="0">
                <a:solidFill>
                  <a:srgbClr val="333333"/>
                </a:solidFill>
                <a:latin typeface="Lora" pitchFamily="34" charset="0"/>
                <a:ea typeface="Lora" pitchFamily="34" charset="-122"/>
                <a:cs typeface="Lora" pitchFamily="34" charset="-120"/>
              </a:rPr>
              <a:t>Anmeldungen öffnen im Juni 2026,</a:t>
            </a:r>
          </a:p>
          <a:p>
            <a:pPr marL="285750" indent="-285750">
              <a:buFont typeface="Arial" panose="020B0604020202020204" pitchFamily="34" charset="0"/>
              <a:buChar char="•"/>
            </a:pPr>
            <a:r>
              <a:rPr lang="de-CH" sz="1300" b="1" noProof="0">
                <a:solidFill>
                  <a:srgbClr val="333333"/>
                </a:solidFill>
                <a:latin typeface="Lora" pitchFamily="34" charset="0"/>
                <a:ea typeface="Lora" pitchFamily="34" charset="-122"/>
                <a:cs typeface="Lora" pitchFamily="34" charset="-120"/>
              </a:rPr>
              <a:t>Anmeldeschluss Ende Januar 2027</a:t>
            </a:r>
            <a:endParaRPr lang="de-CH" sz="1400" noProof="0"/>
          </a:p>
        </p:txBody>
      </p:sp>
      <p:sp>
        <p:nvSpPr>
          <p:cNvPr id="16" name="Shape 12"/>
          <p:cNvSpPr/>
          <p:nvPr/>
        </p:nvSpPr>
        <p:spPr>
          <a:xfrm>
            <a:off x="4526280" y="2011680"/>
            <a:ext cx="0" cy="2468880"/>
          </a:xfrm>
          <a:prstGeom prst="line">
            <a:avLst/>
          </a:prstGeom>
          <a:noFill/>
          <a:ln w="19050">
            <a:solidFill>
              <a:srgbClr val="47564C"/>
            </a:solidFill>
            <a:prstDash val="solid"/>
          </a:ln>
        </p:spPr>
        <p:txBody>
          <a:bodyPr/>
          <a:lstStyle/>
          <a:p>
            <a:endParaRPr lang="de-CH" noProof="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7" name="Text 5"/>
          <p:cNvSpPr/>
          <p:nvPr/>
        </p:nvSpPr>
        <p:spPr>
          <a:xfrm>
            <a:off x="6858000" y="4617720"/>
            <a:ext cx="137160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07.05.2026</a:t>
            </a:r>
            <a:endParaRPr lang="de-CH" sz="1000"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4</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4000" b="1" noProof="0">
                <a:solidFill>
                  <a:srgbClr val="FFFFFF"/>
                </a:solidFill>
                <a:latin typeface="Montserrat Bold" pitchFamily="34" charset="0"/>
                <a:ea typeface="Montserrat Bold" pitchFamily="34" charset="-122"/>
                <a:cs typeface="Montserrat Bold" pitchFamily="34" charset="-120"/>
              </a:rPr>
              <a:t>Das Lager im Überblick</a:t>
            </a:r>
            <a:endParaRPr lang="de-CH" sz="4000" noProof="0"/>
          </a:p>
        </p:txBody>
      </p:sp>
      <p:sp>
        <p:nvSpPr>
          <p:cNvPr id="10" name="Shape 8"/>
          <p:cNvSpPr/>
          <p:nvPr/>
        </p:nvSpPr>
        <p:spPr>
          <a:xfrm>
            <a:off x="502920" y="2011680"/>
            <a:ext cx="2606040" cy="2377440"/>
          </a:xfrm>
          <a:prstGeom prst="roundRect">
            <a:avLst>
              <a:gd name="adj" fmla="val 3077"/>
            </a:avLst>
          </a:prstGeom>
          <a:solidFill>
            <a:srgbClr val="E8EDEA"/>
          </a:solidFill>
          <a:ln/>
        </p:spPr>
        <p:txBody>
          <a:bodyPr/>
          <a:lstStyle/>
          <a:p>
            <a:endParaRPr lang="de-CH" noProof="0"/>
          </a:p>
        </p:txBody>
      </p:sp>
      <p:sp>
        <p:nvSpPr>
          <p:cNvPr id="11" name="Text 9"/>
          <p:cNvSpPr/>
          <p:nvPr/>
        </p:nvSpPr>
        <p:spPr>
          <a:xfrm>
            <a:off x="685800" y="2194560"/>
            <a:ext cx="2240280" cy="457200"/>
          </a:xfrm>
          <a:prstGeom prst="rect">
            <a:avLst/>
          </a:prstGeom>
          <a:noFill/>
          <a:ln/>
        </p:spPr>
        <p:txBody>
          <a:bodyPr wrap="square" lIns="0" tIns="0" rIns="0" bIns="0" rtlCol="0" anchor="ctr"/>
          <a:lstStyle/>
          <a:p>
            <a:pPr marL="0" indent="0">
              <a:buNone/>
            </a:pPr>
            <a:r>
              <a:rPr lang="de-CH" sz="1800" b="1" noProof="0">
                <a:solidFill>
                  <a:srgbClr val="47564C"/>
                </a:solidFill>
                <a:latin typeface="Montserrat Bold" pitchFamily="34" charset="0"/>
                <a:ea typeface="Montserrat Bold" pitchFamily="34" charset="-122"/>
                <a:cs typeface="Montserrat Bold" pitchFamily="34" charset="-120"/>
              </a:rPr>
              <a:t>Aufbaulager</a:t>
            </a:r>
            <a:endParaRPr lang="de-CH" sz="1800" noProof="0"/>
          </a:p>
        </p:txBody>
      </p:sp>
      <p:sp>
        <p:nvSpPr>
          <p:cNvPr id="12" name="Text 10"/>
          <p:cNvSpPr/>
          <p:nvPr/>
        </p:nvSpPr>
        <p:spPr>
          <a:xfrm>
            <a:off x="685800" y="2651760"/>
            <a:ext cx="2240280" cy="320040"/>
          </a:xfrm>
          <a:prstGeom prst="rect">
            <a:avLst/>
          </a:prstGeom>
          <a:noFill/>
          <a:ln/>
        </p:spPr>
        <p:txBody>
          <a:bodyPr wrap="square" lIns="0" tIns="0" rIns="0" bIns="0" rtlCol="0" anchor="ctr"/>
          <a:lstStyle/>
          <a:p>
            <a:pPr marL="0" indent="0">
              <a:buNone/>
            </a:pPr>
            <a:r>
              <a:rPr lang="de-CH" sz="1200" noProof="0">
                <a:solidFill>
                  <a:srgbClr val="777777"/>
                </a:solidFill>
                <a:latin typeface="Lora" pitchFamily="34" charset="0"/>
                <a:ea typeface="Lora" pitchFamily="34" charset="-122"/>
                <a:cs typeface="Lora" pitchFamily="34" charset="-120"/>
              </a:rPr>
              <a:t>12.–23. Juli 2027</a:t>
            </a:r>
            <a:endParaRPr lang="de-CH" sz="1200" noProof="0"/>
          </a:p>
        </p:txBody>
      </p:sp>
      <p:sp>
        <p:nvSpPr>
          <p:cNvPr id="13" name="Text 11"/>
          <p:cNvSpPr/>
          <p:nvPr/>
        </p:nvSpPr>
        <p:spPr>
          <a:xfrm>
            <a:off x="685800" y="3063240"/>
            <a:ext cx="2240280" cy="1097280"/>
          </a:xfrm>
          <a:prstGeom prst="rect">
            <a:avLst/>
          </a:prstGeom>
          <a:noFill/>
          <a:ln/>
        </p:spPr>
        <p:txBody>
          <a:bodyPr wrap="square" lIns="0" tIns="0" rIns="0" bIns="0" rtlCol="0" anchor="t"/>
          <a:lstStyle/>
          <a:p>
            <a:pPr marL="0" indent="0">
              <a:buNone/>
            </a:pPr>
            <a:r>
              <a:rPr lang="de-CH" sz="1300" noProof="0">
                <a:solidFill>
                  <a:srgbClr val="444444"/>
                </a:solidFill>
                <a:latin typeface="Lora" pitchFamily="34" charset="0"/>
                <a:ea typeface="Lora" pitchFamily="34" charset="-122"/>
                <a:cs typeface="Lora" pitchFamily="34" charset="-120"/>
              </a:rPr>
              <a:t>Aufbau der Infrastruktur nur mit Leitenden und Helfenden</a:t>
            </a:r>
            <a:endParaRPr lang="de-CH" sz="1300" noProof="0"/>
          </a:p>
        </p:txBody>
      </p:sp>
      <p:sp>
        <p:nvSpPr>
          <p:cNvPr id="14" name="Shape 12"/>
          <p:cNvSpPr/>
          <p:nvPr/>
        </p:nvSpPr>
        <p:spPr>
          <a:xfrm>
            <a:off x="3291840" y="2011680"/>
            <a:ext cx="2606040" cy="2377440"/>
          </a:xfrm>
          <a:prstGeom prst="roundRect">
            <a:avLst>
              <a:gd name="adj" fmla="val 3077"/>
            </a:avLst>
          </a:prstGeom>
          <a:solidFill>
            <a:srgbClr val="47564C"/>
          </a:solidFill>
          <a:ln/>
        </p:spPr>
        <p:txBody>
          <a:bodyPr/>
          <a:lstStyle/>
          <a:p>
            <a:endParaRPr lang="de-CH" noProof="0"/>
          </a:p>
        </p:txBody>
      </p:sp>
      <p:sp>
        <p:nvSpPr>
          <p:cNvPr id="15" name="Text 13"/>
          <p:cNvSpPr/>
          <p:nvPr/>
        </p:nvSpPr>
        <p:spPr>
          <a:xfrm>
            <a:off x="3474720" y="2194560"/>
            <a:ext cx="2240280" cy="457200"/>
          </a:xfrm>
          <a:prstGeom prst="rect">
            <a:avLst/>
          </a:prstGeom>
          <a:noFill/>
          <a:ln/>
        </p:spPr>
        <p:txBody>
          <a:bodyPr wrap="square" lIns="0" tIns="0" rIns="0" bIns="0" rtlCol="0" anchor="ctr"/>
          <a:lstStyle/>
          <a:p>
            <a:pPr marL="0" indent="0">
              <a:buNone/>
            </a:pPr>
            <a:r>
              <a:rPr lang="de-CH" sz="1800" b="1" noProof="0">
                <a:solidFill>
                  <a:srgbClr val="FFFFFF"/>
                </a:solidFill>
                <a:latin typeface="Montserrat Bold" pitchFamily="34" charset="0"/>
                <a:ea typeface="Montserrat Bold" pitchFamily="34" charset="-122"/>
                <a:cs typeface="Montserrat Bold" pitchFamily="34" charset="-120"/>
              </a:rPr>
              <a:t>Hauptlager</a:t>
            </a:r>
            <a:endParaRPr lang="de-CH" sz="1800" noProof="0"/>
          </a:p>
        </p:txBody>
      </p:sp>
      <p:sp>
        <p:nvSpPr>
          <p:cNvPr id="16" name="Text 14"/>
          <p:cNvSpPr/>
          <p:nvPr/>
        </p:nvSpPr>
        <p:spPr>
          <a:xfrm>
            <a:off x="3474720" y="2651760"/>
            <a:ext cx="2240280" cy="320040"/>
          </a:xfrm>
          <a:prstGeom prst="rect">
            <a:avLst/>
          </a:prstGeom>
          <a:noFill/>
          <a:ln/>
        </p:spPr>
        <p:txBody>
          <a:bodyPr wrap="square" lIns="0" tIns="0" rIns="0" bIns="0" rtlCol="0" anchor="ctr"/>
          <a:lstStyle/>
          <a:p>
            <a:pPr marL="0" indent="0">
              <a:buNone/>
            </a:pPr>
            <a:r>
              <a:rPr lang="de-CH" sz="1200" noProof="0">
                <a:solidFill>
                  <a:srgbClr val="CCCCCC"/>
                </a:solidFill>
                <a:latin typeface="Lora" pitchFamily="34" charset="0"/>
                <a:ea typeface="Lora" pitchFamily="34" charset="-122"/>
                <a:cs typeface="Lora" pitchFamily="34" charset="-120"/>
              </a:rPr>
              <a:t>24. Juli – 2. Aug. 2027</a:t>
            </a:r>
            <a:endParaRPr lang="de-CH" sz="1200" noProof="0"/>
          </a:p>
        </p:txBody>
      </p:sp>
      <p:sp>
        <p:nvSpPr>
          <p:cNvPr id="17" name="Text 15"/>
          <p:cNvSpPr/>
          <p:nvPr/>
        </p:nvSpPr>
        <p:spPr>
          <a:xfrm>
            <a:off x="3474720" y="3063240"/>
            <a:ext cx="2240280" cy="1097280"/>
          </a:xfrm>
          <a:prstGeom prst="rect">
            <a:avLst/>
          </a:prstGeom>
          <a:noFill/>
          <a:ln/>
        </p:spPr>
        <p:txBody>
          <a:bodyPr wrap="square" lIns="0" tIns="0" rIns="0" bIns="0" rtlCol="0" anchor="t"/>
          <a:lstStyle/>
          <a:p>
            <a:pPr marL="0" indent="0">
              <a:buNone/>
            </a:pPr>
            <a:r>
              <a:rPr lang="de-CH" sz="1300" noProof="0">
                <a:solidFill>
                  <a:srgbClr val="E8E8E8"/>
                </a:solidFill>
                <a:latin typeface="Lora" pitchFamily="34" charset="0"/>
                <a:ea typeface="Lora" pitchFamily="34" charset="-122"/>
                <a:cs typeface="Lora" pitchFamily="34" charset="-120"/>
              </a:rPr>
              <a:t>Das eigentliche Lager mit Programm, Aktivitäten und Gemeinschaft</a:t>
            </a:r>
            <a:endParaRPr lang="de-CH" sz="1300" noProof="0"/>
          </a:p>
        </p:txBody>
      </p:sp>
      <p:sp>
        <p:nvSpPr>
          <p:cNvPr id="18" name="Shape 16"/>
          <p:cNvSpPr/>
          <p:nvPr/>
        </p:nvSpPr>
        <p:spPr>
          <a:xfrm>
            <a:off x="6080760" y="2011680"/>
            <a:ext cx="2606040" cy="2377440"/>
          </a:xfrm>
          <a:prstGeom prst="roundRect">
            <a:avLst>
              <a:gd name="adj" fmla="val 3077"/>
            </a:avLst>
          </a:prstGeom>
          <a:solidFill>
            <a:srgbClr val="E8EDEA"/>
          </a:solidFill>
          <a:ln/>
        </p:spPr>
        <p:txBody>
          <a:bodyPr/>
          <a:lstStyle/>
          <a:p>
            <a:endParaRPr lang="de-CH" noProof="0"/>
          </a:p>
        </p:txBody>
      </p:sp>
      <p:sp>
        <p:nvSpPr>
          <p:cNvPr id="19" name="Text 17"/>
          <p:cNvSpPr/>
          <p:nvPr/>
        </p:nvSpPr>
        <p:spPr>
          <a:xfrm>
            <a:off x="6263640" y="2194560"/>
            <a:ext cx="2240280" cy="457200"/>
          </a:xfrm>
          <a:prstGeom prst="rect">
            <a:avLst/>
          </a:prstGeom>
          <a:noFill/>
          <a:ln/>
        </p:spPr>
        <p:txBody>
          <a:bodyPr wrap="square" lIns="0" tIns="0" rIns="0" bIns="0" rtlCol="0" anchor="ctr"/>
          <a:lstStyle/>
          <a:p>
            <a:pPr marL="0" indent="0">
              <a:buNone/>
            </a:pPr>
            <a:r>
              <a:rPr lang="de-CH" sz="1800" b="1" noProof="0">
                <a:solidFill>
                  <a:srgbClr val="47564C"/>
                </a:solidFill>
                <a:latin typeface="Montserrat Bold" pitchFamily="34" charset="0"/>
                <a:ea typeface="Montserrat Bold" pitchFamily="34" charset="-122"/>
                <a:cs typeface="Montserrat Bold" pitchFamily="34" charset="-120"/>
              </a:rPr>
              <a:t>Abbaulager</a:t>
            </a:r>
            <a:endParaRPr lang="de-CH" sz="1800" noProof="0"/>
          </a:p>
        </p:txBody>
      </p:sp>
      <p:sp>
        <p:nvSpPr>
          <p:cNvPr id="20" name="Text 18"/>
          <p:cNvSpPr/>
          <p:nvPr/>
        </p:nvSpPr>
        <p:spPr>
          <a:xfrm>
            <a:off x="6263640" y="2651760"/>
            <a:ext cx="2240280" cy="320040"/>
          </a:xfrm>
          <a:prstGeom prst="rect">
            <a:avLst/>
          </a:prstGeom>
          <a:noFill/>
          <a:ln/>
        </p:spPr>
        <p:txBody>
          <a:bodyPr wrap="square" lIns="0" tIns="0" rIns="0" bIns="0" rtlCol="0" anchor="ctr"/>
          <a:lstStyle/>
          <a:p>
            <a:pPr marL="0" indent="0">
              <a:buNone/>
            </a:pPr>
            <a:r>
              <a:rPr lang="de-CH" sz="1200" noProof="0">
                <a:solidFill>
                  <a:srgbClr val="777777"/>
                </a:solidFill>
                <a:latin typeface="Lora" pitchFamily="34" charset="0"/>
                <a:ea typeface="Lora" pitchFamily="34" charset="-122"/>
                <a:cs typeface="Lora" pitchFamily="34" charset="-120"/>
              </a:rPr>
              <a:t>4.–6. August 2027</a:t>
            </a:r>
            <a:endParaRPr lang="de-CH" sz="1200" noProof="0"/>
          </a:p>
        </p:txBody>
      </p:sp>
      <p:sp>
        <p:nvSpPr>
          <p:cNvPr id="21" name="Text 19"/>
          <p:cNvSpPr/>
          <p:nvPr/>
        </p:nvSpPr>
        <p:spPr>
          <a:xfrm>
            <a:off x="6263640" y="3063240"/>
            <a:ext cx="2240280" cy="1097280"/>
          </a:xfrm>
          <a:prstGeom prst="rect">
            <a:avLst/>
          </a:prstGeom>
          <a:noFill/>
          <a:ln/>
        </p:spPr>
        <p:txBody>
          <a:bodyPr wrap="square" lIns="0" tIns="0" rIns="0" bIns="0" rtlCol="0" anchor="t"/>
          <a:lstStyle/>
          <a:p>
            <a:pPr marL="0" indent="0">
              <a:buNone/>
            </a:pPr>
            <a:r>
              <a:rPr lang="de-CH" sz="1300" noProof="0">
                <a:solidFill>
                  <a:srgbClr val="444444"/>
                </a:solidFill>
                <a:latin typeface="Lora" pitchFamily="34" charset="0"/>
                <a:ea typeface="Lora" pitchFamily="34" charset="-122"/>
                <a:cs typeface="Lora" pitchFamily="34" charset="-120"/>
              </a:rPr>
              <a:t>Gemeinsamer Abbau</a:t>
            </a:r>
          </a:p>
          <a:p>
            <a:pPr marL="0" indent="0">
              <a:buNone/>
            </a:pPr>
            <a:endParaRPr lang="de-CH" sz="1300" noProof="0">
              <a:solidFill>
                <a:srgbClr val="444444"/>
              </a:solidFill>
              <a:latin typeface="Lora" pitchFamily="34" charset="0"/>
            </a:endParaRPr>
          </a:p>
          <a:p>
            <a:pPr marL="0" indent="0">
              <a:buNone/>
            </a:pPr>
            <a:r>
              <a:rPr lang="de-CH" sz="1300" noProof="0">
                <a:solidFill>
                  <a:srgbClr val="444444"/>
                </a:solidFill>
                <a:latin typeface="Lora" pitchFamily="34" charset="0"/>
              </a:rPr>
              <a:t>3. August -&gt; Tag für Leitende</a:t>
            </a:r>
            <a:endParaRPr lang="de-CH" sz="1300" noProof="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3CF07-59D7-4E4B-F21E-841B0E50906F}"/>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6B3D821-081C-5B1A-5681-2E8DD28718F5}"/>
              </a:ext>
            </a:extLst>
          </p:cNvPr>
          <p:cNvSpPr/>
          <p:nvPr/>
        </p:nvSpPr>
        <p:spPr>
          <a:xfrm>
            <a:off x="0" y="0"/>
            <a:ext cx="9144000" cy="1216152"/>
          </a:xfrm>
          <a:prstGeom prst="rect">
            <a:avLst/>
          </a:prstGeom>
          <a:solidFill>
            <a:srgbClr val="47564C"/>
          </a:solidFill>
          <a:ln/>
        </p:spPr>
        <p:txBody>
          <a:bodyPr/>
          <a:lstStyle/>
          <a:p>
            <a:endParaRPr lang="de-CH" noProof="0"/>
          </a:p>
        </p:txBody>
      </p:sp>
      <p:sp>
        <p:nvSpPr>
          <p:cNvPr id="3" name="Shape 1">
            <a:extLst>
              <a:ext uri="{FF2B5EF4-FFF2-40B4-BE49-F238E27FC236}">
                <a16:creationId xmlns:a16="http://schemas.microsoft.com/office/drawing/2014/main" id="{01C82A93-D9F4-5AE5-7329-03D5AEA913EE}"/>
              </a:ext>
            </a:extLst>
          </p:cNvPr>
          <p:cNvSpPr/>
          <p:nvPr/>
        </p:nvSpPr>
        <p:spPr>
          <a:xfrm>
            <a:off x="4178808" y="1216152"/>
            <a:ext cx="777240" cy="576072"/>
          </a:xfrm>
          <a:prstGeom prst="rect">
            <a:avLst/>
          </a:prstGeom>
          <a:noFill/>
          <a:ln/>
        </p:spPr>
        <p:txBody>
          <a:bodyPr/>
          <a:lstStyle/>
          <a:p>
            <a:endParaRPr lang="de-CH" noProof="0"/>
          </a:p>
        </p:txBody>
      </p:sp>
      <p:sp>
        <p:nvSpPr>
          <p:cNvPr id="4" name="Shape 2">
            <a:extLst>
              <a:ext uri="{FF2B5EF4-FFF2-40B4-BE49-F238E27FC236}">
                <a16:creationId xmlns:a16="http://schemas.microsoft.com/office/drawing/2014/main" id="{7B21D7E8-554F-F70E-E691-0F826695FB66}"/>
              </a:ext>
            </a:extLst>
          </p:cNvPr>
          <p:cNvSpPr/>
          <p:nvPr/>
        </p:nvSpPr>
        <p:spPr>
          <a:xfrm>
            <a:off x="0" y="5020056"/>
            <a:ext cx="9144000" cy="123444"/>
          </a:xfrm>
          <a:prstGeom prst="rect">
            <a:avLst/>
          </a:prstGeom>
          <a:solidFill>
            <a:srgbClr val="47564C"/>
          </a:solidFill>
          <a:ln/>
        </p:spPr>
        <p:txBody>
          <a:bodyPr/>
          <a:lstStyle/>
          <a:p>
            <a:endParaRPr lang="de-CH" noProof="0"/>
          </a:p>
        </p:txBody>
      </p:sp>
      <p:sp>
        <p:nvSpPr>
          <p:cNvPr id="5" name="Shape 3">
            <a:extLst>
              <a:ext uri="{FF2B5EF4-FFF2-40B4-BE49-F238E27FC236}">
                <a16:creationId xmlns:a16="http://schemas.microsoft.com/office/drawing/2014/main" id="{F99D06F0-7806-36F4-979A-8889D7F14333}"/>
              </a:ext>
            </a:extLst>
          </p:cNvPr>
          <p:cNvSpPr/>
          <p:nvPr/>
        </p:nvSpPr>
        <p:spPr>
          <a:xfrm>
            <a:off x="0" y="1216152"/>
            <a:ext cx="121615" cy="3803904"/>
          </a:xfrm>
          <a:prstGeom prst="rect">
            <a:avLst/>
          </a:prstGeom>
          <a:solidFill>
            <a:srgbClr val="47564C"/>
          </a:solidFill>
          <a:ln/>
        </p:spPr>
        <p:txBody>
          <a:bodyPr/>
          <a:lstStyle/>
          <a:p>
            <a:endParaRPr lang="de-CH" noProof="0"/>
          </a:p>
        </p:txBody>
      </p:sp>
      <p:sp>
        <p:nvSpPr>
          <p:cNvPr id="6" name="Shape 4">
            <a:extLst>
              <a:ext uri="{FF2B5EF4-FFF2-40B4-BE49-F238E27FC236}">
                <a16:creationId xmlns:a16="http://schemas.microsoft.com/office/drawing/2014/main" id="{D9017547-BA29-8311-762A-7CB2CD491007}"/>
              </a:ext>
            </a:extLst>
          </p:cNvPr>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a:extLst>
              <a:ext uri="{FF2B5EF4-FFF2-40B4-BE49-F238E27FC236}">
                <a16:creationId xmlns:a16="http://schemas.microsoft.com/office/drawing/2014/main" id="{C91AC4E6-1393-76D9-0536-1BFF7BF801F7}"/>
              </a:ext>
            </a:extLst>
          </p:cNvPr>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5</a:t>
            </a:r>
            <a:endParaRPr lang="de-CH" sz="1000" noProof="0"/>
          </a:p>
        </p:txBody>
      </p:sp>
      <p:sp>
        <p:nvSpPr>
          <p:cNvPr id="9" name="Text 7">
            <a:extLst>
              <a:ext uri="{FF2B5EF4-FFF2-40B4-BE49-F238E27FC236}">
                <a16:creationId xmlns:a16="http://schemas.microsoft.com/office/drawing/2014/main" id="{186C88A9-CCDA-F021-ADA3-35606365E47E}"/>
              </a:ext>
            </a:extLst>
          </p:cNvPr>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So ist das Lager organisiert</a:t>
            </a:r>
            <a:endParaRPr lang="de-CH" sz="3600" noProof="0"/>
          </a:p>
        </p:txBody>
      </p:sp>
      <p:sp>
        <p:nvSpPr>
          <p:cNvPr id="10" name="Text 8">
            <a:extLst>
              <a:ext uri="{FF2B5EF4-FFF2-40B4-BE49-F238E27FC236}">
                <a16:creationId xmlns:a16="http://schemas.microsoft.com/office/drawing/2014/main" id="{7C2AE414-D178-230A-EEFB-246CD5A940FC}"/>
              </a:ext>
            </a:extLst>
          </p:cNvPr>
          <p:cNvSpPr/>
          <p:nvPr/>
        </p:nvSpPr>
        <p:spPr>
          <a:xfrm>
            <a:off x="457200" y="1965960"/>
            <a:ext cx="8229600" cy="2834640"/>
          </a:xfrm>
          <a:prstGeom prst="rect">
            <a:avLst/>
          </a:prstGeom>
          <a:noFill/>
          <a:ln/>
        </p:spPr>
        <p:txBody>
          <a:bodyPr wrap="square" lIns="0" tIns="0" rIns="0" bIns="0" rtlCol="0" anchor="t"/>
          <a:lstStyle/>
          <a:p>
            <a:pPr marL="0" indent="0">
              <a:buNone/>
            </a:pPr>
            <a:r>
              <a:rPr lang="de-CH" sz="1600" b="1" noProof="0">
                <a:solidFill>
                  <a:srgbClr val="47564C"/>
                </a:solidFill>
                <a:latin typeface="Lora" pitchFamily="34" charset="0"/>
                <a:ea typeface="Lora" pitchFamily="34" charset="-122"/>
                <a:cs typeface="Lora" pitchFamily="34" charset="-120"/>
              </a:rPr>
              <a:t>Euer Kind ist immer bei seiner Abteilung.</a:t>
            </a:r>
            <a:endParaRPr lang="de-CH" sz="1600" noProof="0"/>
          </a:p>
          <a:p>
            <a:pPr marL="0" indent="0">
              <a:buNone/>
            </a:pPr>
            <a:endParaRPr lang="de-CH" sz="1600" noProof="0"/>
          </a:p>
          <a:p>
            <a:pPr marL="0" indent="0">
              <a:buNone/>
            </a:pPr>
            <a:r>
              <a:rPr lang="de-CH" sz="1400" noProof="0">
                <a:solidFill>
                  <a:srgbClr val="333333"/>
                </a:solidFill>
                <a:latin typeface="Lora" pitchFamily="34" charset="0"/>
                <a:ea typeface="Lora" pitchFamily="34" charset="-122"/>
                <a:cs typeface="Lora" pitchFamily="34" charset="-120"/>
              </a:rPr>
              <a:t>Das Lagergelände wird in 8 Quartiere aufgeteilt. Diese Quartiere werden wiederum in Höfe eingeteilt. Ein Hof entspricht einer Abteilung.</a:t>
            </a:r>
            <a:endParaRPr lang="de-CH" sz="1600" noProof="0"/>
          </a:p>
          <a:p>
            <a:pPr marL="0" indent="0">
              <a:buNone/>
            </a:pPr>
            <a:endParaRPr lang="de-CH" sz="1600" noProof="0"/>
          </a:p>
          <a:p>
            <a:pPr marL="0" indent="0">
              <a:buNone/>
            </a:pPr>
            <a:r>
              <a:rPr lang="de-CH" sz="1400" b="1" noProof="0">
                <a:solidFill>
                  <a:srgbClr val="333333"/>
                </a:solidFill>
                <a:latin typeface="Lora" pitchFamily="34" charset="0"/>
                <a:ea typeface="Lora" pitchFamily="34" charset="-122"/>
                <a:cs typeface="Lora" pitchFamily="34" charset="-120"/>
              </a:rPr>
              <a:t>Das bedeutet: </a:t>
            </a:r>
            <a:r>
              <a:rPr lang="de-CH" sz="1400" noProof="0">
                <a:solidFill>
                  <a:srgbClr val="333333"/>
                </a:solidFill>
                <a:latin typeface="Lora" pitchFamily="34" charset="0"/>
                <a:ea typeface="Lora" pitchFamily="34" charset="-122"/>
                <a:cs typeface="Lora" pitchFamily="34" charset="-120"/>
              </a:rPr>
              <a:t>Euer Kind ist immer mit seiner Abteilung und seinen vertrauten Leitenden unterwegs. Auch das Programm findet in der Abteilung statt. Die Kinder schlafen, essen und erleben das Lager gemeinsam mit ihrer Gruppe.</a:t>
            </a:r>
            <a:endParaRPr lang="de-CH" sz="1600" noProof="0"/>
          </a:p>
          <a:p>
            <a:pPr marL="0" indent="0">
              <a:buNone/>
            </a:pPr>
            <a:endParaRPr lang="de-CH" sz="1600" noProof="0"/>
          </a:p>
          <a:p>
            <a:pPr marL="0" indent="0">
              <a:buNone/>
            </a:pPr>
            <a:r>
              <a:rPr lang="de-CH" sz="1400" noProof="0">
                <a:solidFill>
                  <a:srgbClr val="333333"/>
                </a:solidFill>
                <a:latin typeface="Lora" pitchFamily="34" charset="0"/>
                <a:ea typeface="Lora" pitchFamily="34" charset="-122"/>
                <a:cs typeface="Lora" pitchFamily="34" charset="-120"/>
              </a:rPr>
              <a:t>Dazu kommen Highlights, die alle Quartiere und das ganze Lager gemeinsam vor einer grossen Bühne erleben.</a:t>
            </a:r>
            <a:endParaRPr lang="de-CH" sz="1600" noProof="0"/>
          </a:p>
        </p:txBody>
      </p:sp>
    </p:spTree>
    <p:extLst>
      <p:ext uri="{BB962C8B-B14F-4D97-AF65-F5344CB8AC3E}">
        <p14:creationId xmlns:p14="http://schemas.microsoft.com/office/powerpoint/2010/main" val="2065636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6</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Sicherheit und Betreuung</a:t>
            </a:r>
            <a:endParaRPr lang="de-CH" sz="3600" noProof="0"/>
          </a:p>
        </p:txBody>
      </p:sp>
      <p:pic>
        <p:nvPicPr>
          <p:cNvPr id="10" name="Image 0" descr="preencoded.png"/>
          <p:cNvPicPr>
            <a:picLocks noChangeAspect="1"/>
          </p:cNvPicPr>
          <p:nvPr/>
        </p:nvPicPr>
        <p:blipFill>
          <a:blip r:embed="rId3"/>
          <a:stretch>
            <a:fillRect/>
          </a:stretch>
        </p:blipFill>
        <p:spPr>
          <a:xfrm>
            <a:off x="457200" y="2148840"/>
            <a:ext cx="320040" cy="320040"/>
          </a:xfrm>
          <a:prstGeom prst="rect">
            <a:avLst/>
          </a:prstGeom>
        </p:spPr>
      </p:pic>
      <p:sp>
        <p:nvSpPr>
          <p:cNvPr id="11" name="Text 8"/>
          <p:cNvSpPr/>
          <p:nvPr/>
        </p:nvSpPr>
        <p:spPr>
          <a:xfrm>
            <a:off x="868680" y="2011680"/>
            <a:ext cx="3474720" cy="320040"/>
          </a:xfrm>
          <a:prstGeom prst="rect">
            <a:avLst/>
          </a:prstGeom>
          <a:noFill/>
          <a:ln/>
        </p:spPr>
        <p:txBody>
          <a:bodyPr wrap="square" lIns="0" tIns="0" rIns="0" bIns="0" rtlCol="0" anchor="b"/>
          <a:lstStyle/>
          <a:p>
            <a:pPr marL="0" indent="0">
              <a:buNone/>
            </a:pPr>
            <a:r>
              <a:rPr lang="de-CH" sz="1300" b="1" noProof="0">
                <a:solidFill>
                  <a:srgbClr val="47564C"/>
                </a:solidFill>
                <a:latin typeface="Montserrat Bold" pitchFamily="34" charset="0"/>
                <a:ea typeface="Montserrat Bold" pitchFamily="34" charset="-122"/>
                <a:cs typeface="Montserrat Bold" pitchFamily="34" charset="-120"/>
              </a:rPr>
              <a:t>J+S-Ausbildung</a:t>
            </a:r>
            <a:endParaRPr lang="de-CH" sz="1300" noProof="0"/>
          </a:p>
        </p:txBody>
      </p:sp>
      <p:sp>
        <p:nvSpPr>
          <p:cNvPr id="12" name="Text 9"/>
          <p:cNvSpPr/>
          <p:nvPr/>
        </p:nvSpPr>
        <p:spPr>
          <a:xfrm>
            <a:off x="868680" y="2331720"/>
            <a:ext cx="3474720" cy="411480"/>
          </a:xfrm>
          <a:prstGeom prst="rect">
            <a:avLst/>
          </a:prstGeom>
          <a:noFill/>
          <a:ln/>
        </p:spPr>
        <p:txBody>
          <a:bodyPr wrap="square" lIns="0" tIns="0" rIns="0" bIns="0" rtlCol="0" anchor="t"/>
          <a:lstStyle/>
          <a:p>
            <a:pPr marL="0" indent="0">
              <a:buNone/>
            </a:pPr>
            <a:r>
              <a:rPr lang="de-CH" sz="1100" noProof="0">
                <a:solidFill>
                  <a:srgbClr val="444444"/>
                </a:solidFill>
                <a:latin typeface="Lora" pitchFamily="34" charset="0"/>
                <a:ea typeface="Lora" pitchFamily="34" charset="-122"/>
                <a:cs typeface="Lora" pitchFamily="34" charset="-120"/>
              </a:rPr>
              <a:t>Leitende sind nach </a:t>
            </a:r>
            <a:r>
              <a:rPr lang="de-CH" sz="1100" noProof="0" err="1">
                <a:solidFill>
                  <a:srgbClr val="444444"/>
                </a:solidFill>
                <a:latin typeface="Lora" pitchFamily="34" charset="0"/>
                <a:ea typeface="Lora" pitchFamily="34" charset="-122"/>
                <a:cs typeface="Lora" pitchFamily="34" charset="-120"/>
              </a:rPr>
              <a:t>Jugend+Sport</a:t>
            </a:r>
            <a:r>
              <a:rPr lang="de-CH" sz="1100" noProof="0">
                <a:solidFill>
                  <a:srgbClr val="444444"/>
                </a:solidFill>
                <a:latin typeface="Lora" pitchFamily="34" charset="0"/>
                <a:ea typeface="Lora" pitchFamily="34" charset="-122"/>
                <a:cs typeface="Lora" pitchFamily="34" charset="-120"/>
              </a:rPr>
              <a:t> ausgebildet und absolvieren spezifische Lagerkurse.</a:t>
            </a:r>
            <a:endParaRPr lang="de-CH" sz="1100" noProof="0"/>
          </a:p>
        </p:txBody>
      </p:sp>
      <p:pic>
        <p:nvPicPr>
          <p:cNvPr id="13" name="Image 1" descr="preencoded.png"/>
          <p:cNvPicPr>
            <a:picLocks noChangeAspect="1"/>
          </p:cNvPicPr>
          <p:nvPr/>
        </p:nvPicPr>
        <p:blipFill>
          <a:blip r:embed="rId4"/>
          <a:stretch>
            <a:fillRect/>
          </a:stretch>
        </p:blipFill>
        <p:spPr>
          <a:xfrm>
            <a:off x="4663440" y="2148840"/>
            <a:ext cx="320040" cy="320040"/>
          </a:xfrm>
          <a:prstGeom prst="rect">
            <a:avLst/>
          </a:prstGeom>
        </p:spPr>
      </p:pic>
      <p:sp>
        <p:nvSpPr>
          <p:cNvPr id="14" name="Text 10"/>
          <p:cNvSpPr/>
          <p:nvPr/>
        </p:nvSpPr>
        <p:spPr>
          <a:xfrm>
            <a:off x="5074920" y="2011680"/>
            <a:ext cx="3474720" cy="320040"/>
          </a:xfrm>
          <a:prstGeom prst="rect">
            <a:avLst/>
          </a:prstGeom>
          <a:noFill/>
          <a:ln/>
        </p:spPr>
        <p:txBody>
          <a:bodyPr wrap="square" lIns="0" tIns="0" rIns="0" bIns="0" rtlCol="0" anchor="b"/>
          <a:lstStyle/>
          <a:p>
            <a:pPr marL="0" indent="0">
              <a:buNone/>
            </a:pPr>
            <a:r>
              <a:rPr lang="de-CH" sz="1300" b="1" noProof="0">
                <a:solidFill>
                  <a:srgbClr val="47564C"/>
                </a:solidFill>
                <a:latin typeface="Montserrat Bold" pitchFamily="34" charset="0"/>
                <a:ea typeface="Montserrat Bold" pitchFamily="34" charset="-122"/>
                <a:cs typeface="Montserrat Bold" pitchFamily="34" charset="-120"/>
              </a:rPr>
              <a:t>Betreuung in Gruppen</a:t>
            </a:r>
            <a:endParaRPr lang="de-CH" sz="1300" noProof="0"/>
          </a:p>
        </p:txBody>
      </p:sp>
      <p:sp>
        <p:nvSpPr>
          <p:cNvPr id="15" name="Text 11"/>
          <p:cNvSpPr/>
          <p:nvPr/>
        </p:nvSpPr>
        <p:spPr>
          <a:xfrm>
            <a:off x="5074920" y="2331720"/>
            <a:ext cx="3474720" cy="411480"/>
          </a:xfrm>
          <a:prstGeom prst="rect">
            <a:avLst/>
          </a:prstGeom>
          <a:noFill/>
          <a:ln/>
        </p:spPr>
        <p:txBody>
          <a:bodyPr wrap="square" lIns="0" tIns="0" rIns="0" bIns="0" rtlCol="0" anchor="t"/>
          <a:lstStyle/>
          <a:p>
            <a:pPr marL="0" indent="0">
              <a:buNone/>
            </a:pPr>
            <a:r>
              <a:rPr lang="de-CH" sz="1100" noProof="0">
                <a:solidFill>
                  <a:srgbClr val="444444"/>
                </a:solidFill>
                <a:latin typeface="Lora" pitchFamily="34" charset="0"/>
                <a:ea typeface="Lora" pitchFamily="34" charset="-122"/>
                <a:cs typeface="Lora" pitchFamily="34" charset="-120"/>
              </a:rPr>
              <a:t>Kinder werden in kleinen Gruppen von vertrauten Abteilungsleitenden betreut.</a:t>
            </a:r>
            <a:endParaRPr lang="de-CH" sz="1100" noProof="0"/>
          </a:p>
        </p:txBody>
      </p:sp>
      <p:pic>
        <p:nvPicPr>
          <p:cNvPr id="16" name="Image 2" descr="preencoded.png"/>
          <p:cNvPicPr>
            <a:picLocks noChangeAspect="1"/>
          </p:cNvPicPr>
          <p:nvPr/>
        </p:nvPicPr>
        <p:blipFill>
          <a:blip r:embed="rId5"/>
          <a:stretch>
            <a:fillRect/>
          </a:stretch>
        </p:blipFill>
        <p:spPr>
          <a:xfrm>
            <a:off x="457200" y="3063240"/>
            <a:ext cx="320040" cy="320040"/>
          </a:xfrm>
          <a:prstGeom prst="rect">
            <a:avLst/>
          </a:prstGeom>
        </p:spPr>
      </p:pic>
      <p:sp>
        <p:nvSpPr>
          <p:cNvPr id="17" name="Text 12"/>
          <p:cNvSpPr/>
          <p:nvPr/>
        </p:nvSpPr>
        <p:spPr>
          <a:xfrm>
            <a:off x="868680" y="2926080"/>
            <a:ext cx="3474720" cy="320040"/>
          </a:xfrm>
          <a:prstGeom prst="rect">
            <a:avLst/>
          </a:prstGeom>
          <a:noFill/>
          <a:ln/>
        </p:spPr>
        <p:txBody>
          <a:bodyPr wrap="square" lIns="0" tIns="0" rIns="0" bIns="0" rtlCol="0" anchor="b"/>
          <a:lstStyle/>
          <a:p>
            <a:pPr marL="0" indent="0">
              <a:buNone/>
            </a:pPr>
            <a:r>
              <a:rPr lang="de-CH" sz="1300" b="1" noProof="0">
                <a:solidFill>
                  <a:srgbClr val="47564C"/>
                </a:solidFill>
                <a:latin typeface="Montserrat Bold" pitchFamily="34" charset="0"/>
                <a:ea typeface="Montserrat Bold" pitchFamily="34" charset="-122"/>
                <a:cs typeface="Montserrat Bold" pitchFamily="34" charset="-120"/>
              </a:rPr>
              <a:t>Sanitätsdienst</a:t>
            </a:r>
            <a:endParaRPr lang="de-CH" sz="1300" noProof="0"/>
          </a:p>
        </p:txBody>
      </p:sp>
      <p:sp>
        <p:nvSpPr>
          <p:cNvPr id="18" name="Text 13"/>
          <p:cNvSpPr/>
          <p:nvPr/>
        </p:nvSpPr>
        <p:spPr>
          <a:xfrm>
            <a:off x="868680" y="3246120"/>
            <a:ext cx="3474720" cy="411480"/>
          </a:xfrm>
          <a:prstGeom prst="rect">
            <a:avLst/>
          </a:prstGeom>
          <a:noFill/>
          <a:ln/>
        </p:spPr>
        <p:txBody>
          <a:bodyPr wrap="square" lIns="0" tIns="0" rIns="0" bIns="0" rtlCol="0" anchor="t"/>
          <a:lstStyle/>
          <a:p>
            <a:pPr marL="0" indent="0">
              <a:buNone/>
            </a:pPr>
            <a:r>
              <a:rPr lang="de-CH" sz="1100" noProof="0">
                <a:solidFill>
                  <a:srgbClr val="444444"/>
                </a:solidFill>
                <a:latin typeface="Lora" pitchFamily="34" charset="0"/>
                <a:ea typeface="Lora" pitchFamily="34" charset="-122"/>
                <a:cs typeface="Lora" pitchFamily="34" charset="-120"/>
              </a:rPr>
              <a:t>Sanitätsteam rund um die Uhr vor Ort. Medizinische Versorgung bei Notfällen.</a:t>
            </a:r>
            <a:endParaRPr lang="de-CH" sz="1100" noProof="0"/>
          </a:p>
        </p:txBody>
      </p:sp>
      <p:pic>
        <p:nvPicPr>
          <p:cNvPr id="19" name="Image 3" descr="preencoded.png"/>
          <p:cNvPicPr>
            <a:picLocks noChangeAspect="1"/>
          </p:cNvPicPr>
          <p:nvPr/>
        </p:nvPicPr>
        <p:blipFill>
          <a:blip r:embed="rId6"/>
          <a:stretch>
            <a:fillRect/>
          </a:stretch>
        </p:blipFill>
        <p:spPr>
          <a:xfrm>
            <a:off x="4663440" y="3063240"/>
            <a:ext cx="320040" cy="320040"/>
          </a:xfrm>
          <a:prstGeom prst="rect">
            <a:avLst/>
          </a:prstGeom>
        </p:spPr>
      </p:pic>
      <p:sp>
        <p:nvSpPr>
          <p:cNvPr id="20" name="Text 14"/>
          <p:cNvSpPr/>
          <p:nvPr/>
        </p:nvSpPr>
        <p:spPr>
          <a:xfrm>
            <a:off x="5074920" y="2926080"/>
            <a:ext cx="3474720" cy="320040"/>
          </a:xfrm>
          <a:prstGeom prst="rect">
            <a:avLst/>
          </a:prstGeom>
          <a:noFill/>
          <a:ln/>
        </p:spPr>
        <p:txBody>
          <a:bodyPr wrap="square" lIns="0" tIns="0" rIns="0" bIns="0" rtlCol="0" anchor="b"/>
          <a:lstStyle/>
          <a:p>
            <a:pPr marL="0" indent="0">
              <a:buNone/>
            </a:pPr>
            <a:r>
              <a:rPr lang="de-CH" sz="1300" b="1" noProof="0">
                <a:solidFill>
                  <a:srgbClr val="47564C"/>
                </a:solidFill>
                <a:latin typeface="Montserrat Bold" pitchFamily="34" charset="0"/>
                <a:ea typeface="Montserrat Bold" pitchFamily="34" charset="-122"/>
                <a:cs typeface="Montserrat Bold" pitchFamily="34" charset="-120"/>
              </a:rPr>
              <a:t>Verpflegung</a:t>
            </a:r>
            <a:endParaRPr lang="de-CH" sz="1300" noProof="0"/>
          </a:p>
        </p:txBody>
      </p:sp>
      <p:sp>
        <p:nvSpPr>
          <p:cNvPr id="21" name="Text 15"/>
          <p:cNvSpPr/>
          <p:nvPr/>
        </p:nvSpPr>
        <p:spPr>
          <a:xfrm>
            <a:off x="5074920" y="3246120"/>
            <a:ext cx="3474720" cy="411480"/>
          </a:xfrm>
          <a:prstGeom prst="rect">
            <a:avLst/>
          </a:prstGeom>
          <a:noFill/>
          <a:ln/>
        </p:spPr>
        <p:txBody>
          <a:bodyPr wrap="square" lIns="0" tIns="0" rIns="0" bIns="0" rtlCol="0" anchor="t"/>
          <a:lstStyle/>
          <a:p>
            <a:pPr marL="0" indent="0">
              <a:buNone/>
            </a:pPr>
            <a:r>
              <a:rPr lang="de-CH" sz="1100" noProof="0">
                <a:solidFill>
                  <a:srgbClr val="444444"/>
                </a:solidFill>
                <a:latin typeface="Lora" pitchFamily="34" charset="0"/>
                <a:ea typeface="Lora" pitchFamily="34" charset="-122"/>
                <a:cs typeface="Lora" pitchFamily="34" charset="-120"/>
              </a:rPr>
              <a:t>Professionelle Küche mit ausgewogenen Mahlzeiten. Allergien werden soweit wie möglich berücksichtigt.</a:t>
            </a:r>
            <a:endParaRPr lang="de-CH" sz="1100" noProof="0"/>
          </a:p>
        </p:txBody>
      </p:sp>
      <p:pic>
        <p:nvPicPr>
          <p:cNvPr id="25" name="Image 5" descr="preencoded.png"/>
          <p:cNvPicPr>
            <a:picLocks noChangeAspect="1"/>
          </p:cNvPicPr>
          <p:nvPr/>
        </p:nvPicPr>
        <p:blipFill>
          <a:blip r:embed="rId7"/>
          <a:stretch>
            <a:fillRect/>
          </a:stretch>
        </p:blipFill>
        <p:spPr>
          <a:xfrm>
            <a:off x="464820" y="3977640"/>
            <a:ext cx="320040" cy="320040"/>
          </a:xfrm>
          <a:prstGeom prst="rect">
            <a:avLst/>
          </a:prstGeom>
        </p:spPr>
      </p:pic>
      <p:sp>
        <p:nvSpPr>
          <p:cNvPr id="26" name="Text 18"/>
          <p:cNvSpPr/>
          <p:nvPr/>
        </p:nvSpPr>
        <p:spPr>
          <a:xfrm>
            <a:off x="876300" y="3840480"/>
            <a:ext cx="3474720" cy="320040"/>
          </a:xfrm>
          <a:prstGeom prst="rect">
            <a:avLst/>
          </a:prstGeom>
          <a:noFill/>
          <a:ln/>
        </p:spPr>
        <p:txBody>
          <a:bodyPr wrap="square" lIns="0" tIns="0" rIns="0" bIns="0" rtlCol="0" anchor="b"/>
          <a:lstStyle/>
          <a:p>
            <a:pPr marL="0" indent="0">
              <a:buNone/>
            </a:pPr>
            <a:r>
              <a:rPr lang="de-CH" sz="1300" b="1" noProof="0">
                <a:solidFill>
                  <a:srgbClr val="47564C"/>
                </a:solidFill>
                <a:latin typeface="Montserrat Bold" pitchFamily="34" charset="0"/>
                <a:ea typeface="Montserrat Bold" pitchFamily="34" charset="-122"/>
                <a:cs typeface="Montserrat Bold" pitchFamily="34" charset="-120"/>
              </a:rPr>
              <a:t>Sicherheitskonzept</a:t>
            </a:r>
            <a:endParaRPr lang="de-CH" sz="1300" noProof="0"/>
          </a:p>
        </p:txBody>
      </p:sp>
      <p:sp>
        <p:nvSpPr>
          <p:cNvPr id="27" name="Text 19"/>
          <p:cNvSpPr/>
          <p:nvPr/>
        </p:nvSpPr>
        <p:spPr>
          <a:xfrm>
            <a:off x="876300" y="4160520"/>
            <a:ext cx="3474720" cy="411480"/>
          </a:xfrm>
          <a:prstGeom prst="rect">
            <a:avLst/>
          </a:prstGeom>
          <a:noFill/>
          <a:ln/>
        </p:spPr>
        <p:txBody>
          <a:bodyPr wrap="square" lIns="0" tIns="0" rIns="0" bIns="0" rtlCol="0" anchor="t"/>
          <a:lstStyle/>
          <a:p>
            <a:pPr marL="0" indent="0">
              <a:buNone/>
            </a:pPr>
            <a:r>
              <a:rPr lang="de-CH" sz="1100" noProof="0">
                <a:solidFill>
                  <a:srgbClr val="444444"/>
                </a:solidFill>
                <a:latin typeface="Lora" pitchFamily="34" charset="0"/>
                <a:ea typeface="Lora" pitchFamily="34" charset="-122"/>
                <a:cs typeface="Lora" pitchFamily="34" charset="-120"/>
              </a:rPr>
              <a:t>Umfassendes Konzept, mit Behörden abgestimmt.</a:t>
            </a:r>
            <a:endParaRPr lang="de-CH" sz="1100" noProof="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157E2-69C8-93FD-AF3C-A06BEE57C09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A7791B7-51E7-D3FC-7ADE-0525DCF48066}"/>
              </a:ext>
            </a:extLst>
          </p:cNvPr>
          <p:cNvSpPr/>
          <p:nvPr/>
        </p:nvSpPr>
        <p:spPr>
          <a:xfrm>
            <a:off x="0" y="0"/>
            <a:ext cx="9144000" cy="1216152"/>
          </a:xfrm>
          <a:prstGeom prst="rect">
            <a:avLst/>
          </a:prstGeom>
          <a:solidFill>
            <a:srgbClr val="47564C"/>
          </a:solidFill>
          <a:ln/>
        </p:spPr>
        <p:txBody>
          <a:bodyPr/>
          <a:lstStyle/>
          <a:p>
            <a:endParaRPr lang="de-CH" noProof="0"/>
          </a:p>
        </p:txBody>
      </p:sp>
      <p:sp>
        <p:nvSpPr>
          <p:cNvPr id="3" name="Shape 1">
            <a:extLst>
              <a:ext uri="{FF2B5EF4-FFF2-40B4-BE49-F238E27FC236}">
                <a16:creationId xmlns:a16="http://schemas.microsoft.com/office/drawing/2014/main" id="{9D841764-4442-532A-B355-E950A12F418F}"/>
              </a:ext>
            </a:extLst>
          </p:cNvPr>
          <p:cNvSpPr/>
          <p:nvPr/>
        </p:nvSpPr>
        <p:spPr>
          <a:xfrm>
            <a:off x="4178808" y="1216152"/>
            <a:ext cx="777240" cy="576072"/>
          </a:xfrm>
          <a:prstGeom prst="rect">
            <a:avLst/>
          </a:prstGeom>
          <a:noFill/>
          <a:ln/>
        </p:spPr>
        <p:txBody>
          <a:bodyPr/>
          <a:lstStyle/>
          <a:p>
            <a:endParaRPr lang="de-CH" noProof="0"/>
          </a:p>
        </p:txBody>
      </p:sp>
      <p:sp>
        <p:nvSpPr>
          <p:cNvPr id="4" name="Shape 2">
            <a:extLst>
              <a:ext uri="{FF2B5EF4-FFF2-40B4-BE49-F238E27FC236}">
                <a16:creationId xmlns:a16="http://schemas.microsoft.com/office/drawing/2014/main" id="{1FAB8E7B-4308-C556-D544-F9938AF66497}"/>
              </a:ext>
            </a:extLst>
          </p:cNvPr>
          <p:cNvSpPr/>
          <p:nvPr/>
        </p:nvSpPr>
        <p:spPr>
          <a:xfrm>
            <a:off x="0" y="5020056"/>
            <a:ext cx="9144000" cy="123444"/>
          </a:xfrm>
          <a:prstGeom prst="rect">
            <a:avLst/>
          </a:prstGeom>
          <a:solidFill>
            <a:srgbClr val="47564C"/>
          </a:solidFill>
          <a:ln/>
        </p:spPr>
        <p:txBody>
          <a:bodyPr/>
          <a:lstStyle/>
          <a:p>
            <a:endParaRPr lang="de-CH" noProof="0"/>
          </a:p>
        </p:txBody>
      </p:sp>
      <p:sp>
        <p:nvSpPr>
          <p:cNvPr id="5" name="Shape 3">
            <a:extLst>
              <a:ext uri="{FF2B5EF4-FFF2-40B4-BE49-F238E27FC236}">
                <a16:creationId xmlns:a16="http://schemas.microsoft.com/office/drawing/2014/main" id="{AA99E957-A2E5-BBDC-BF85-0D91B89637C5}"/>
              </a:ext>
            </a:extLst>
          </p:cNvPr>
          <p:cNvSpPr/>
          <p:nvPr/>
        </p:nvSpPr>
        <p:spPr>
          <a:xfrm>
            <a:off x="0" y="1216152"/>
            <a:ext cx="121615" cy="3803904"/>
          </a:xfrm>
          <a:prstGeom prst="rect">
            <a:avLst/>
          </a:prstGeom>
          <a:solidFill>
            <a:srgbClr val="47564C"/>
          </a:solidFill>
          <a:ln/>
        </p:spPr>
        <p:txBody>
          <a:bodyPr/>
          <a:lstStyle/>
          <a:p>
            <a:endParaRPr lang="de-CH" noProof="0"/>
          </a:p>
        </p:txBody>
      </p:sp>
      <p:sp>
        <p:nvSpPr>
          <p:cNvPr id="6" name="Shape 4">
            <a:extLst>
              <a:ext uri="{FF2B5EF4-FFF2-40B4-BE49-F238E27FC236}">
                <a16:creationId xmlns:a16="http://schemas.microsoft.com/office/drawing/2014/main" id="{AA521E75-86F9-4296-D4BB-84A91A361A73}"/>
              </a:ext>
            </a:extLst>
          </p:cNvPr>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a:extLst>
              <a:ext uri="{FF2B5EF4-FFF2-40B4-BE49-F238E27FC236}">
                <a16:creationId xmlns:a16="http://schemas.microsoft.com/office/drawing/2014/main" id="{BDA75B7A-BF2A-1D3D-A56B-E8C017B53C64}"/>
              </a:ext>
            </a:extLst>
          </p:cNvPr>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6</a:t>
            </a:r>
            <a:endParaRPr lang="de-CH" sz="1000" noProof="0"/>
          </a:p>
        </p:txBody>
      </p:sp>
      <p:sp>
        <p:nvSpPr>
          <p:cNvPr id="9" name="Text 7">
            <a:extLst>
              <a:ext uri="{FF2B5EF4-FFF2-40B4-BE49-F238E27FC236}">
                <a16:creationId xmlns:a16="http://schemas.microsoft.com/office/drawing/2014/main" id="{AEFA34AF-90EA-2907-3AB2-693CC38D5BE6}"/>
              </a:ext>
            </a:extLst>
          </p:cNvPr>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Kosten</a:t>
            </a:r>
            <a:endParaRPr lang="de-CH" sz="3600" noProof="0"/>
          </a:p>
        </p:txBody>
      </p:sp>
      <p:sp>
        <p:nvSpPr>
          <p:cNvPr id="11" name="Text 8">
            <a:extLst>
              <a:ext uri="{FF2B5EF4-FFF2-40B4-BE49-F238E27FC236}">
                <a16:creationId xmlns:a16="http://schemas.microsoft.com/office/drawing/2014/main" id="{5D39287C-EFC9-69B1-5852-E1C5125B1E2B}"/>
              </a:ext>
            </a:extLst>
          </p:cNvPr>
          <p:cNvSpPr/>
          <p:nvPr/>
        </p:nvSpPr>
        <p:spPr>
          <a:xfrm>
            <a:off x="868680" y="2101118"/>
            <a:ext cx="3474720" cy="320040"/>
          </a:xfrm>
          <a:prstGeom prst="rect">
            <a:avLst/>
          </a:prstGeom>
          <a:noFill/>
          <a:ln/>
        </p:spPr>
        <p:txBody>
          <a:bodyPr wrap="square" lIns="0" tIns="0" rIns="0" bIns="0" rtlCol="0" anchor="b"/>
          <a:lstStyle/>
          <a:p>
            <a:pPr marL="0" indent="0">
              <a:buNone/>
            </a:pPr>
            <a:r>
              <a:rPr lang="de-CH" sz="1600" b="1" noProof="0">
                <a:solidFill>
                  <a:srgbClr val="47564C"/>
                </a:solidFill>
                <a:latin typeface="Montserrat Bold" pitchFamily="34" charset="0"/>
              </a:rPr>
              <a:t>Lagerbeiträge normales Lager</a:t>
            </a:r>
            <a:endParaRPr lang="de-CH" sz="1600" noProof="0"/>
          </a:p>
        </p:txBody>
      </p:sp>
      <p:sp>
        <p:nvSpPr>
          <p:cNvPr id="12" name="Text 9">
            <a:extLst>
              <a:ext uri="{FF2B5EF4-FFF2-40B4-BE49-F238E27FC236}">
                <a16:creationId xmlns:a16="http://schemas.microsoft.com/office/drawing/2014/main" id="{A570E8E7-3A0E-61D4-7182-3E36D3652C45}"/>
              </a:ext>
            </a:extLst>
          </p:cNvPr>
          <p:cNvSpPr/>
          <p:nvPr/>
        </p:nvSpPr>
        <p:spPr>
          <a:xfrm>
            <a:off x="868680" y="2673021"/>
            <a:ext cx="3474720" cy="1577385"/>
          </a:xfrm>
          <a:prstGeom prst="rect">
            <a:avLst/>
          </a:prstGeom>
          <a:noFill/>
          <a:ln/>
        </p:spPr>
        <p:txBody>
          <a:bodyPr wrap="square" lIns="0" tIns="0" rIns="0" bIns="0" rtlCol="0" anchor="t"/>
          <a:lstStyle/>
          <a:p>
            <a:pPr marL="171450" lvl="0" indent="-171450">
              <a:lnSpc>
                <a:spcPct val="150000"/>
              </a:lnSpc>
              <a:buFont typeface="Arial" panose="020B0604020202020204" pitchFamily="34" charset="0"/>
              <a:buChar char="•"/>
            </a:pPr>
            <a:r>
              <a:rPr lang="de-CH" sz="1400" noProof="0">
                <a:latin typeface="Lora" pitchFamily="2" charset="0"/>
              </a:rPr>
              <a:t>Teilnehmende: CHF 330.–</a:t>
            </a:r>
          </a:p>
          <a:p>
            <a:pPr marL="171450" lvl="0" indent="-171450">
              <a:lnSpc>
                <a:spcPct val="150000"/>
              </a:lnSpc>
              <a:buFont typeface="Arial" panose="020B0604020202020204" pitchFamily="34" charset="0"/>
              <a:buChar char="•"/>
            </a:pPr>
            <a:r>
              <a:rPr lang="de-CH" sz="1400" noProof="0">
                <a:latin typeface="Lora" pitchFamily="2" charset="0"/>
              </a:rPr>
              <a:t>Leitende: 160.- CHF </a:t>
            </a:r>
          </a:p>
          <a:p>
            <a:pPr marL="628650" lvl="1" indent="-171450">
              <a:lnSpc>
                <a:spcPct val="150000"/>
              </a:lnSpc>
              <a:buFont typeface="Arial" panose="020B0604020202020204" pitchFamily="34" charset="0"/>
              <a:buChar char="•"/>
            </a:pPr>
            <a:r>
              <a:rPr lang="de-CH" sz="1400" noProof="0">
                <a:latin typeface="Lora" pitchFamily="2" charset="0"/>
              </a:rPr>
              <a:t>leisten zusätzlich Schichten als Springer/innen</a:t>
            </a:r>
          </a:p>
          <a:p>
            <a:pPr marL="171450" lvl="0" indent="-171450">
              <a:lnSpc>
                <a:spcPct val="150000"/>
              </a:lnSpc>
              <a:buFont typeface="Arial" panose="020B0604020202020204" pitchFamily="34" charset="0"/>
              <a:buChar char="•"/>
            </a:pPr>
            <a:r>
              <a:rPr lang="de-CH" sz="1400" noProof="0">
                <a:latin typeface="Lora" pitchFamily="2" charset="0"/>
              </a:rPr>
              <a:t>Helfende: kein Pflichtbeitrag</a:t>
            </a:r>
          </a:p>
          <a:p>
            <a:endParaRPr lang="de-CH" sz="1000" noProof="0">
              <a:latin typeface="Lora" pitchFamily="2" charset="0"/>
            </a:endParaRPr>
          </a:p>
        </p:txBody>
      </p:sp>
      <p:sp>
        <p:nvSpPr>
          <p:cNvPr id="14" name="Text 10">
            <a:extLst>
              <a:ext uri="{FF2B5EF4-FFF2-40B4-BE49-F238E27FC236}">
                <a16:creationId xmlns:a16="http://schemas.microsoft.com/office/drawing/2014/main" id="{9F4F939C-6727-FEE0-766C-AFF1DA86F251}"/>
              </a:ext>
            </a:extLst>
          </p:cNvPr>
          <p:cNvSpPr/>
          <p:nvPr/>
        </p:nvSpPr>
        <p:spPr>
          <a:xfrm>
            <a:off x="5090465" y="2101118"/>
            <a:ext cx="3474720" cy="320040"/>
          </a:xfrm>
          <a:prstGeom prst="rect">
            <a:avLst/>
          </a:prstGeom>
          <a:noFill/>
          <a:ln/>
        </p:spPr>
        <p:txBody>
          <a:bodyPr wrap="square" lIns="0" tIns="0" rIns="0" bIns="0" rtlCol="0" anchor="b"/>
          <a:lstStyle/>
          <a:p>
            <a:pPr marL="0" indent="0">
              <a:buNone/>
            </a:pPr>
            <a:r>
              <a:rPr lang="de-CH" sz="1600" b="1" noProof="0">
                <a:solidFill>
                  <a:srgbClr val="47564C"/>
                </a:solidFill>
                <a:latin typeface="Montserrat Bold" pitchFamily="34" charset="0"/>
                <a:ea typeface="Montserrat Bold" pitchFamily="34" charset="-122"/>
                <a:cs typeface="Montserrat Bold" pitchFamily="34" charset="-120"/>
              </a:rPr>
              <a:t>Lagerbeiträge Familienlager</a:t>
            </a:r>
            <a:endParaRPr lang="de-CH" sz="1600" noProof="0"/>
          </a:p>
        </p:txBody>
      </p:sp>
      <p:sp>
        <p:nvSpPr>
          <p:cNvPr id="15" name="Text 11">
            <a:extLst>
              <a:ext uri="{FF2B5EF4-FFF2-40B4-BE49-F238E27FC236}">
                <a16:creationId xmlns:a16="http://schemas.microsoft.com/office/drawing/2014/main" id="{15C02F91-BBA6-E44F-A528-83EE5FAFFA57}"/>
              </a:ext>
            </a:extLst>
          </p:cNvPr>
          <p:cNvSpPr/>
          <p:nvPr/>
        </p:nvSpPr>
        <p:spPr>
          <a:xfrm>
            <a:off x="5074920" y="2673021"/>
            <a:ext cx="3474720" cy="1572768"/>
          </a:xfrm>
          <a:prstGeom prst="rect">
            <a:avLst/>
          </a:prstGeom>
          <a:noFill/>
          <a:ln/>
        </p:spPr>
        <p:txBody>
          <a:bodyPr wrap="square" lIns="0" tIns="0" rIns="0" bIns="0" rtlCol="0" anchor="t"/>
          <a:lstStyle/>
          <a:p>
            <a:pPr marL="171450" lvl="0" indent="-171450">
              <a:lnSpc>
                <a:spcPct val="150000"/>
              </a:lnSpc>
              <a:buFont typeface="Arial" panose="020B0604020202020204" pitchFamily="34" charset="0"/>
              <a:buChar char="•"/>
            </a:pPr>
            <a:r>
              <a:rPr lang="de-CH" sz="1400" noProof="0">
                <a:latin typeface="Lora" pitchFamily="2" charset="0"/>
              </a:rPr>
              <a:t>Erwachsene: CHF 220.–</a:t>
            </a:r>
          </a:p>
          <a:p>
            <a:pPr marL="171450" lvl="0" indent="-171450">
              <a:lnSpc>
                <a:spcPct val="150000"/>
              </a:lnSpc>
              <a:buFont typeface="Arial" panose="020B0604020202020204" pitchFamily="34" charset="0"/>
              <a:buChar char="•"/>
            </a:pPr>
            <a:r>
              <a:rPr lang="de-CH" sz="1400" noProof="0">
                <a:latin typeface="Lora" pitchFamily="2" charset="0"/>
              </a:rPr>
              <a:t>Kinder: CHF 110.–</a:t>
            </a:r>
          </a:p>
          <a:p>
            <a:pPr marL="171450" lvl="0" indent="-171450">
              <a:lnSpc>
                <a:spcPct val="150000"/>
              </a:lnSpc>
              <a:buFont typeface="Arial" panose="020B0604020202020204" pitchFamily="34" charset="0"/>
              <a:buChar char="•"/>
            </a:pPr>
            <a:r>
              <a:rPr lang="de-CH" sz="1400" noProof="0">
                <a:latin typeface="Lora" pitchFamily="2" charset="0"/>
              </a:rPr>
              <a:t>Kleinkinder (0–1 Jahre): CHF 50.–</a:t>
            </a:r>
          </a:p>
        </p:txBody>
      </p:sp>
      <p:pic>
        <p:nvPicPr>
          <p:cNvPr id="30" name="Grafik 29" descr="Ticket mit einfarbiger Füllung">
            <a:extLst>
              <a:ext uri="{FF2B5EF4-FFF2-40B4-BE49-F238E27FC236}">
                <a16:creationId xmlns:a16="http://schemas.microsoft.com/office/drawing/2014/main" id="{6CE1E35A-D031-6DA4-BE0A-04A95C3D333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12268" y="2021053"/>
            <a:ext cx="449427" cy="449427"/>
          </a:xfrm>
          <a:prstGeom prst="rect">
            <a:avLst/>
          </a:prstGeom>
        </p:spPr>
      </p:pic>
      <p:pic>
        <p:nvPicPr>
          <p:cNvPr id="32" name="Grafik 31" descr="Familie mit Junge mit einfarbiger Füllung">
            <a:extLst>
              <a:ext uri="{FF2B5EF4-FFF2-40B4-BE49-F238E27FC236}">
                <a16:creationId xmlns:a16="http://schemas.microsoft.com/office/drawing/2014/main" id="{2DA83194-A62A-8FE5-F1B2-75F7112C158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572000" y="2101118"/>
            <a:ext cx="369362" cy="369362"/>
          </a:xfrm>
          <a:prstGeom prst="rect">
            <a:avLst/>
          </a:prstGeom>
        </p:spPr>
      </p:pic>
    </p:spTree>
    <p:extLst>
      <p:ext uri="{BB962C8B-B14F-4D97-AF65-F5344CB8AC3E}">
        <p14:creationId xmlns:p14="http://schemas.microsoft.com/office/powerpoint/2010/main" val="305310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5</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Besuchstag</a:t>
            </a:r>
            <a:endParaRPr lang="de-CH" sz="3600" noProof="0"/>
          </a:p>
        </p:txBody>
      </p:sp>
      <p:sp>
        <p:nvSpPr>
          <p:cNvPr id="10" name="Text 8"/>
          <p:cNvSpPr/>
          <p:nvPr/>
        </p:nvSpPr>
        <p:spPr>
          <a:xfrm>
            <a:off x="452628" y="1700784"/>
            <a:ext cx="8229600" cy="2834640"/>
          </a:xfrm>
          <a:prstGeom prst="rect">
            <a:avLst/>
          </a:prstGeom>
          <a:noFill/>
          <a:ln/>
        </p:spPr>
        <p:txBody>
          <a:bodyPr wrap="square" lIns="0" tIns="0" rIns="0" bIns="0" rtlCol="0" anchor="t"/>
          <a:lstStyle/>
          <a:p>
            <a:pPr marL="0" indent="0">
              <a:buNone/>
            </a:pPr>
            <a:r>
              <a:rPr lang="de-CH" sz="1600" noProof="0">
                <a:solidFill>
                  <a:srgbClr val="47564C"/>
                </a:solidFill>
                <a:latin typeface="Lora" pitchFamily="34" charset="0"/>
                <a:ea typeface="Lora" pitchFamily="34" charset="-122"/>
                <a:cs typeface="Lora" pitchFamily="34" charset="-120"/>
              </a:rPr>
              <a:t>Eltern und Angehörige sind herzlich eingeladen, das Lager während dem Hauptlager zu besuchen.</a:t>
            </a:r>
          </a:p>
          <a:p>
            <a:pPr marL="0" indent="0">
              <a:buNone/>
            </a:pPr>
            <a:endParaRPr lang="de-CH" sz="1600" b="1" noProof="0">
              <a:solidFill>
                <a:srgbClr val="47564C"/>
              </a:solidFill>
              <a:latin typeface="Lora" pitchFamily="34" charset="0"/>
            </a:endParaRPr>
          </a:p>
          <a:p>
            <a:r>
              <a:rPr lang="de-CH" sz="1600" b="1" noProof="0">
                <a:solidFill>
                  <a:srgbClr val="47564C"/>
                </a:solidFill>
                <a:latin typeface="Lora"/>
              </a:rPr>
              <a:t>Datum: </a:t>
            </a:r>
            <a:r>
              <a:rPr lang="de-CH" sz="1600" noProof="0">
                <a:solidFill>
                  <a:srgbClr val="47564C"/>
                </a:solidFill>
                <a:latin typeface="Lora"/>
              </a:rPr>
              <a:t>Mittwoch/Donnerstag, 28./29. Juli 2027. </a:t>
            </a:r>
            <a:r>
              <a:rPr lang="de-DE" sz="1600" noProof="0">
                <a:solidFill>
                  <a:srgbClr val="47564C"/>
                </a:solidFill>
                <a:latin typeface="Lora"/>
              </a:rPr>
              <a:t>Die Besuchstage sind auf zwei Tage aufgeteilt: Die eine Hälfte des Lagers empfängt Besuch am 28. Juli, die andere Hälfte am 29. Juli.</a:t>
            </a:r>
            <a:endParaRPr lang="de-CH" sz="1600" noProof="0">
              <a:solidFill>
                <a:srgbClr val="47564C"/>
              </a:solidFill>
              <a:latin typeface="Lora"/>
            </a:endParaRPr>
          </a:p>
          <a:p>
            <a:r>
              <a:rPr lang="de-CH" sz="1600" noProof="0">
                <a:solidFill>
                  <a:srgbClr val="47564C"/>
                </a:solidFill>
                <a:latin typeface="Lora"/>
              </a:rPr>
              <a:t>Welche Abteilung wann (Mittwoch oder Donnerstag) ihren Besuchstag hat, wird im Herbst bekannt gegeben, sobald die Zuteilung der Quartiere erfolgt. </a:t>
            </a:r>
          </a:p>
          <a:p>
            <a:endParaRPr lang="de-CH" sz="1600" noProof="0">
              <a:solidFill>
                <a:srgbClr val="47564C"/>
              </a:solidFill>
              <a:latin typeface="Lora"/>
            </a:endParaRPr>
          </a:p>
          <a:p>
            <a:endParaRPr lang="de-CH" sz="1600" noProof="0">
              <a:solidFill>
                <a:srgbClr val="47564C"/>
              </a:solidFill>
              <a:latin typeface="Lora"/>
            </a:endParaRPr>
          </a:p>
          <a:p>
            <a:r>
              <a:rPr lang="de-CH" sz="1600" i="1" noProof="0">
                <a:solidFill>
                  <a:srgbClr val="47564C"/>
                </a:solidFill>
                <a:latin typeface="Lora"/>
              </a:rPr>
              <a:t>Besuche ausserhalb der zwei Besuchstag sind nicht möglich.</a:t>
            </a:r>
            <a:endParaRPr lang="de-CH" sz="1600" i="1" noProof="0">
              <a:solidFill>
                <a:srgbClr val="47564C"/>
              </a:solidFill>
              <a:latin typeface="Lora" pitchFamily="34" charset="0"/>
            </a:endParaRPr>
          </a:p>
          <a:p>
            <a:endParaRPr lang="de-CH" sz="1600" b="1" noProof="0">
              <a:solidFill>
                <a:srgbClr val="47564C"/>
              </a:solidFill>
              <a:latin typeface="Lor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216152"/>
          </a:xfrm>
          <a:prstGeom prst="rect">
            <a:avLst/>
          </a:prstGeom>
          <a:solidFill>
            <a:srgbClr val="47564C"/>
          </a:solidFill>
          <a:ln/>
        </p:spPr>
        <p:txBody>
          <a:bodyPr/>
          <a:lstStyle/>
          <a:p>
            <a:endParaRPr lang="de-CH" noProof="0"/>
          </a:p>
        </p:txBody>
      </p:sp>
      <p:sp>
        <p:nvSpPr>
          <p:cNvPr id="3" name="Shape 1"/>
          <p:cNvSpPr/>
          <p:nvPr/>
        </p:nvSpPr>
        <p:spPr>
          <a:xfrm>
            <a:off x="4178808" y="1216152"/>
            <a:ext cx="777240" cy="576072"/>
          </a:xfrm>
          <a:prstGeom prst="rect">
            <a:avLst/>
          </a:prstGeom>
          <a:noFill/>
          <a:ln/>
        </p:spPr>
        <p:txBody>
          <a:bodyPr/>
          <a:lstStyle/>
          <a:p>
            <a:endParaRPr lang="de-CH" noProof="0"/>
          </a:p>
        </p:txBody>
      </p:sp>
      <p:sp>
        <p:nvSpPr>
          <p:cNvPr id="4" name="Shape 2"/>
          <p:cNvSpPr/>
          <p:nvPr/>
        </p:nvSpPr>
        <p:spPr>
          <a:xfrm>
            <a:off x="0" y="5020056"/>
            <a:ext cx="9144000" cy="123444"/>
          </a:xfrm>
          <a:prstGeom prst="rect">
            <a:avLst/>
          </a:prstGeom>
          <a:solidFill>
            <a:srgbClr val="47564C"/>
          </a:solidFill>
          <a:ln/>
        </p:spPr>
        <p:txBody>
          <a:bodyPr/>
          <a:lstStyle/>
          <a:p>
            <a:endParaRPr lang="de-CH" noProof="0"/>
          </a:p>
        </p:txBody>
      </p:sp>
      <p:sp>
        <p:nvSpPr>
          <p:cNvPr id="5" name="Shape 3"/>
          <p:cNvSpPr/>
          <p:nvPr/>
        </p:nvSpPr>
        <p:spPr>
          <a:xfrm>
            <a:off x="0" y="1216152"/>
            <a:ext cx="121615" cy="3803904"/>
          </a:xfrm>
          <a:prstGeom prst="rect">
            <a:avLst/>
          </a:prstGeom>
          <a:solidFill>
            <a:srgbClr val="47564C"/>
          </a:solidFill>
          <a:ln/>
        </p:spPr>
        <p:txBody>
          <a:bodyPr/>
          <a:lstStyle/>
          <a:p>
            <a:endParaRPr lang="de-CH" noProof="0"/>
          </a:p>
        </p:txBody>
      </p:sp>
      <p:sp>
        <p:nvSpPr>
          <p:cNvPr id="6" name="Shape 4"/>
          <p:cNvSpPr/>
          <p:nvPr/>
        </p:nvSpPr>
        <p:spPr>
          <a:xfrm>
            <a:off x="9022385" y="1216152"/>
            <a:ext cx="121615" cy="3803904"/>
          </a:xfrm>
          <a:prstGeom prst="rect">
            <a:avLst/>
          </a:prstGeom>
          <a:solidFill>
            <a:srgbClr val="47564C"/>
          </a:solidFill>
          <a:ln/>
        </p:spPr>
        <p:txBody>
          <a:bodyPr/>
          <a:lstStyle/>
          <a:p>
            <a:endParaRPr lang="de-CH" noProof="0"/>
          </a:p>
        </p:txBody>
      </p:sp>
      <p:sp>
        <p:nvSpPr>
          <p:cNvPr id="8" name="Text 6"/>
          <p:cNvSpPr/>
          <p:nvPr/>
        </p:nvSpPr>
        <p:spPr>
          <a:xfrm>
            <a:off x="8321040" y="4617720"/>
            <a:ext cx="548640" cy="365760"/>
          </a:xfrm>
          <a:prstGeom prst="rect">
            <a:avLst/>
          </a:prstGeom>
          <a:noFill/>
          <a:ln/>
        </p:spPr>
        <p:txBody>
          <a:bodyPr wrap="square" lIns="0" tIns="0" rIns="0" bIns="0" rtlCol="0" anchor="ctr"/>
          <a:lstStyle/>
          <a:p>
            <a:pPr marL="0" indent="0" algn="r">
              <a:buNone/>
            </a:pPr>
            <a:r>
              <a:rPr lang="de-CH" sz="1000" noProof="0">
                <a:solidFill>
                  <a:srgbClr val="888888"/>
                </a:solidFill>
                <a:latin typeface="Lora" pitchFamily="34" charset="0"/>
                <a:ea typeface="Lora" pitchFamily="34" charset="-122"/>
                <a:cs typeface="Lora" pitchFamily="34" charset="-120"/>
              </a:rPr>
              <a:t>9</a:t>
            </a:r>
            <a:endParaRPr lang="de-CH" sz="1000" noProof="0"/>
          </a:p>
        </p:txBody>
      </p:sp>
      <p:sp>
        <p:nvSpPr>
          <p:cNvPr id="9" name="Text 7"/>
          <p:cNvSpPr/>
          <p:nvPr/>
        </p:nvSpPr>
        <p:spPr>
          <a:xfrm>
            <a:off x="365760" y="137160"/>
            <a:ext cx="8412480" cy="914400"/>
          </a:xfrm>
          <a:prstGeom prst="rect">
            <a:avLst/>
          </a:prstGeom>
          <a:noFill/>
          <a:ln/>
        </p:spPr>
        <p:txBody>
          <a:bodyPr wrap="square" lIns="0" tIns="0" rIns="0" bIns="0" rtlCol="0" anchor="ctr"/>
          <a:lstStyle/>
          <a:p>
            <a:pPr marL="0" indent="0">
              <a:buNone/>
            </a:pPr>
            <a:r>
              <a:rPr lang="de-CH" sz="3600" b="1" noProof="0">
                <a:solidFill>
                  <a:srgbClr val="FFFFFF"/>
                </a:solidFill>
                <a:latin typeface="Montserrat Bold" pitchFamily="34" charset="0"/>
                <a:ea typeface="Montserrat Bold" pitchFamily="34" charset="-122"/>
                <a:cs typeface="Montserrat Bold" pitchFamily="34" charset="-120"/>
              </a:rPr>
              <a:t>Warum ins conveniat27?</a:t>
            </a:r>
            <a:endParaRPr lang="de-CH" sz="3600" noProof="0"/>
          </a:p>
        </p:txBody>
      </p:sp>
      <p:pic>
        <p:nvPicPr>
          <p:cNvPr id="10" name="Image 0" descr="preencoded.png"/>
          <p:cNvPicPr>
            <a:picLocks noChangeAspect="1"/>
          </p:cNvPicPr>
          <p:nvPr/>
        </p:nvPicPr>
        <p:blipFill>
          <a:blip r:embed="rId3"/>
          <a:stretch>
            <a:fillRect/>
          </a:stretch>
        </p:blipFill>
        <p:spPr>
          <a:xfrm>
            <a:off x="548640" y="2103120"/>
            <a:ext cx="365760" cy="365760"/>
          </a:xfrm>
          <a:prstGeom prst="rect">
            <a:avLst/>
          </a:prstGeom>
        </p:spPr>
      </p:pic>
      <p:sp>
        <p:nvSpPr>
          <p:cNvPr id="11" name="Text 8"/>
          <p:cNvSpPr/>
          <p:nvPr/>
        </p:nvSpPr>
        <p:spPr>
          <a:xfrm>
            <a:off x="1097280" y="2011680"/>
            <a:ext cx="2560320" cy="548640"/>
          </a:xfrm>
          <a:prstGeom prst="rect">
            <a:avLst/>
          </a:prstGeom>
          <a:noFill/>
          <a:ln/>
        </p:spPr>
        <p:txBody>
          <a:bodyPr wrap="square" lIns="0" tIns="0" rIns="0" bIns="0" rtlCol="0" anchor="ctr"/>
          <a:lstStyle/>
          <a:p>
            <a:pPr marL="0" indent="0">
              <a:buNone/>
            </a:pPr>
            <a:r>
              <a:rPr lang="de-CH" sz="1400" b="1" noProof="0">
                <a:solidFill>
                  <a:srgbClr val="47564C"/>
                </a:solidFill>
                <a:latin typeface="Montserrat Bold" pitchFamily="34" charset="0"/>
                <a:ea typeface="Montserrat Bold" pitchFamily="34" charset="-122"/>
                <a:cs typeface="Montserrat Bold" pitchFamily="34" charset="-120"/>
              </a:rPr>
              <a:t>Einmaliges Erlebnis</a:t>
            </a:r>
            <a:endParaRPr lang="de-CH" sz="1400" noProof="0"/>
          </a:p>
        </p:txBody>
      </p:sp>
      <p:sp>
        <p:nvSpPr>
          <p:cNvPr id="12" name="Text 9"/>
          <p:cNvSpPr/>
          <p:nvPr/>
        </p:nvSpPr>
        <p:spPr>
          <a:xfrm>
            <a:off x="3749040" y="2011680"/>
            <a:ext cx="4937760" cy="548640"/>
          </a:xfrm>
          <a:prstGeom prst="rect">
            <a:avLst/>
          </a:prstGeom>
          <a:noFill/>
          <a:ln/>
        </p:spPr>
        <p:txBody>
          <a:bodyPr wrap="square" lIns="0" tIns="0" rIns="0" bIns="0" rtlCol="0" anchor="ctr"/>
          <a:lstStyle/>
          <a:p>
            <a:pPr marL="0" indent="0">
              <a:buNone/>
            </a:pPr>
            <a:r>
              <a:rPr lang="de-CH" sz="1300" noProof="0">
                <a:solidFill>
                  <a:srgbClr val="444444"/>
                </a:solidFill>
                <a:latin typeface="Lora" pitchFamily="34" charset="0"/>
                <a:ea typeface="Lora" pitchFamily="34" charset="-122"/>
                <a:cs typeface="Lora" pitchFamily="34" charset="-120"/>
              </a:rPr>
              <a:t>Ein nationales Grosslager gibt es nur alle paar Jahrzehnte. Diese Erinnerungen bleiben ein Leben lang.</a:t>
            </a:r>
            <a:endParaRPr lang="de-CH" sz="1300" noProof="0"/>
          </a:p>
        </p:txBody>
      </p:sp>
      <p:sp>
        <p:nvSpPr>
          <p:cNvPr id="13" name="Shape 10"/>
          <p:cNvSpPr/>
          <p:nvPr/>
        </p:nvSpPr>
        <p:spPr>
          <a:xfrm>
            <a:off x="457200" y="2606040"/>
            <a:ext cx="8229600" cy="0"/>
          </a:xfrm>
          <a:prstGeom prst="line">
            <a:avLst/>
          </a:prstGeom>
          <a:noFill/>
          <a:ln w="12700">
            <a:solidFill>
              <a:srgbClr val="E8EDEA"/>
            </a:solidFill>
            <a:prstDash val="solid"/>
          </a:ln>
        </p:spPr>
        <p:txBody>
          <a:bodyPr/>
          <a:lstStyle/>
          <a:p>
            <a:endParaRPr lang="de-CH" noProof="0"/>
          </a:p>
        </p:txBody>
      </p:sp>
      <p:pic>
        <p:nvPicPr>
          <p:cNvPr id="14" name="Image 1" descr="preencoded.png"/>
          <p:cNvPicPr>
            <a:picLocks noChangeAspect="1"/>
          </p:cNvPicPr>
          <p:nvPr/>
        </p:nvPicPr>
        <p:blipFill>
          <a:blip r:embed="rId4"/>
          <a:stretch>
            <a:fillRect/>
          </a:stretch>
        </p:blipFill>
        <p:spPr>
          <a:xfrm>
            <a:off x="548640" y="2834640"/>
            <a:ext cx="365760" cy="365760"/>
          </a:xfrm>
          <a:prstGeom prst="rect">
            <a:avLst/>
          </a:prstGeom>
        </p:spPr>
      </p:pic>
      <p:sp>
        <p:nvSpPr>
          <p:cNvPr id="15" name="Text 11"/>
          <p:cNvSpPr/>
          <p:nvPr/>
        </p:nvSpPr>
        <p:spPr>
          <a:xfrm>
            <a:off x="1097280" y="2743200"/>
            <a:ext cx="2560320" cy="548640"/>
          </a:xfrm>
          <a:prstGeom prst="rect">
            <a:avLst/>
          </a:prstGeom>
          <a:noFill/>
          <a:ln/>
        </p:spPr>
        <p:txBody>
          <a:bodyPr wrap="square" lIns="0" tIns="0" rIns="0" bIns="0" rtlCol="0" anchor="ctr"/>
          <a:lstStyle/>
          <a:p>
            <a:pPr marL="0" indent="0">
              <a:buNone/>
            </a:pPr>
            <a:r>
              <a:rPr lang="de-CH" sz="1400" b="1" noProof="0">
                <a:solidFill>
                  <a:srgbClr val="47564C"/>
                </a:solidFill>
                <a:latin typeface="Montserrat Bold" pitchFamily="34" charset="0"/>
                <a:ea typeface="Montserrat Bold" pitchFamily="34" charset="-122"/>
                <a:cs typeface="Montserrat Bold" pitchFamily="34" charset="-120"/>
              </a:rPr>
              <a:t>Persönliche Entwicklung</a:t>
            </a:r>
            <a:endParaRPr lang="de-CH" sz="1400" noProof="0"/>
          </a:p>
        </p:txBody>
      </p:sp>
      <p:sp>
        <p:nvSpPr>
          <p:cNvPr id="16" name="Text 12"/>
          <p:cNvSpPr/>
          <p:nvPr/>
        </p:nvSpPr>
        <p:spPr>
          <a:xfrm>
            <a:off x="3749040" y="2743200"/>
            <a:ext cx="4937760" cy="548640"/>
          </a:xfrm>
          <a:prstGeom prst="rect">
            <a:avLst/>
          </a:prstGeom>
          <a:noFill/>
          <a:ln/>
        </p:spPr>
        <p:txBody>
          <a:bodyPr wrap="square" lIns="0" tIns="0" rIns="0" bIns="0" rtlCol="0" anchor="ctr"/>
          <a:lstStyle/>
          <a:p>
            <a:pPr marL="0" indent="0">
              <a:buNone/>
            </a:pPr>
            <a:r>
              <a:rPr lang="de-CH" sz="1300" noProof="0">
                <a:solidFill>
                  <a:srgbClr val="444444"/>
                </a:solidFill>
                <a:latin typeface="Lora" pitchFamily="34" charset="0"/>
                <a:ea typeface="Lora" pitchFamily="34" charset="-122"/>
                <a:cs typeface="Lora" pitchFamily="34" charset="-120"/>
              </a:rPr>
              <a:t>Selbstständigkeit, Teamarbeit, neue Freundschaften –&gt; Kinder wachsen an solchen Erlebnissen.</a:t>
            </a:r>
            <a:endParaRPr lang="de-CH" sz="1300" noProof="0"/>
          </a:p>
        </p:txBody>
      </p:sp>
      <p:sp>
        <p:nvSpPr>
          <p:cNvPr id="17" name="Shape 13"/>
          <p:cNvSpPr/>
          <p:nvPr/>
        </p:nvSpPr>
        <p:spPr>
          <a:xfrm>
            <a:off x="457200" y="3337560"/>
            <a:ext cx="8229600" cy="0"/>
          </a:xfrm>
          <a:prstGeom prst="line">
            <a:avLst/>
          </a:prstGeom>
          <a:noFill/>
          <a:ln w="12700">
            <a:solidFill>
              <a:srgbClr val="E8EDEA"/>
            </a:solidFill>
            <a:prstDash val="solid"/>
          </a:ln>
        </p:spPr>
        <p:txBody>
          <a:bodyPr/>
          <a:lstStyle/>
          <a:p>
            <a:endParaRPr lang="de-CH" noProof="0"/>
          </a:p>
        </p:txBody>
      </p:sp>
      <p:pic>
        <p:nvPicPr>
          <p:cNvPr id="18" name="Image 2" descr="preencoded.png"/>
          <p:cNvPicPr>
            <a:picLocks noChangeAspect="1"/>
          </p:cNvPicPr>
          <p:nvPr/>
        </p:nvPicPr>
        <p:blipFill>
          <a:blip r:embed="rId5"/>
          <a:stretch>
            <a:fillRect/>
          </a:stretch>
        </p:blipFill>
        <p:spPr>
          <a:xfrm>
            <a:off x="548640" y="3566160"/>
            <a:ext cx="365760" cy="365760"/>
          </a:xfrm>
          <a:prstGeom prst="rect">
            <a:avLst/>
          </a:prstGeom>
        </p:spPr>
      </p:pic>
      <p:sp>
        <p:nvSpPr>
          <p:cNvPr id="19" name="Text 14"/>
          <p:cNvSpPr/>
          <p:nvPr/>
        </p:nvSpPr>
        <p:spPr>
          <a:xfrm>
            <a:off x="1097280" y="3474720"/>
            <a:ext cx="2560320" cy="548640"/>
          </a:xfrm>
          <a:prstGeom prst="rect">
            <a:avLst/>
          </a:prstGeom>
          <a:noFill/>
          <a:ln/>
        </p:spPr>
        <p:txBody>
          <a:bodyPr wrap="square" lIns="0" tIns="0" rIns="0" bIns="0" rtlCol="0" anchor="ctr"/>
          <a:lstStyle/>
          <a:p>
            <a:pPr marL="0" indent="0">
              <a:buNone/>
            </a:pPr>
            <a:r>
              <a:rPr lang="de-CH" sz="1400" b="1" noProof="0">
                <a:solidFill>
                  <a:srgbClr val="47564C"/>
                </a:solidFill>
                <a:latin typeface="Montserrat Bold" pitchFamily="34" charset="0"/>
                <a:ea typeface="Montserrat Bold" pitchFamily="34" charset="-122"/>
                <a:cs typeface="Montserrat Bold" pitchFamily="34" charset="-120"/>
              </a:rPr>
              <a:t>Gemeinschaft über Sprachgrenzen</a:t>
            </a:r>
            <a:endParaRPr lang="de-CH" sz="1400" noProof="0"/>
          </a:p>
        </p:txBody>
      </p:sp>
      <p:sp>
        <p:nvSpPr>
          <p:cNvPr id="20" name="Text 15"/>
          <p:cNvSpPr/>
          <p:nvPr/>
        </p:nvSpPr>
        <p:spPr>
          <a:xfrm>
            <a:off x="3749040" y="3474720"/>
            <a:ext cx="4937760" cy="548640"/>
          </a:xfrm>
          <a:prstGeom prst="rect">
            <a:avLst/>
          </a:prstGeom>
          <a:noFill/>
          <a:ln/>
        </p:spPr>
        <p:txBody>
          <a:bodyPr wrap="square" lIns="0" tIns="0" rIns="0" bIns="0" rtlCol="0" anchor="ctr"/>
          <a:lstStyle/>
          <a:p>
            <a:pPr marL="0" indent="0">
              <a:buNone/>
            </a:pPr>
            <a:r>
              <a:rPr lang="de-CH" sz="1300" noProof="0">
                <a:solidFill>
                  <a:srgbClr val="444444"/>
                </a:solidFill>
                <a:latin typeface="Lora" pitchFamily="34" charset="0"/>
                <a:ea typeface="Lora" pitchFamily="34" charset="-122"/>
                <a:cs typeface="Lora" pitchFamily="34" charset="-120"/>
              </a:rPr>
              <a:t>Cevi aus der ganzen Schweiz zusammen. Kinder lernen andere Regionen und Kulturen kennen.</a:t>
            </a:r>
            <a:endParaRPr lang="de-CH" sz="1300" noProof="0"/>
          </a:p>
        </p:txBody>
      </p:sp>
      <p:sp>
        <p:nvSpPr>
          <p:cNvPr id="21" name="Shape 16"/>
          <p:cNvSpPr/>
          <p:nvPr/>
        </p:nvSpPr>
        <p:spPr>
          <a:xfrm>
            <a:off x="457200" y="4069080"/>
            <a:ext cx="8229600" cy="0"/>
          </a:xfrm>
          <a:prstGeom prst="line">
            <a:avLst/>
          </a:prstGeom>
          <a:noFill/>
          <a:ln w="12700">
            <a:solidFill>
              <a:srgbClr val="E8EDEA"/>
            </a:solidFill>
            <a:prstDash val="solid"/>
          </a:ln>
        </p:spPr>
        <p:txBody>
          <a:bodyPr/>
          <a:lstStyle/>
          <a:p>
            <a:endParaRPr lang="de-CH" noProof="0"/>
          </a:p>
        </p:txBody>
      </p:sp>
      <p:pic>
        <p:nvPicPr>
          <p:cNvPr id="22" name="Image 3" descr="preencoded.png"/>
          <p:cNvPicPr>
            <a:picLocks noChangeAspect="1"/>
          </p:cNvPicPr>
          <p:nvPr/>
        </p:nvPicPr>
        <p:blipFill>
          <a:blip r:embed="rId6"/>
          <a:stretch>
            <a:fillRect/>
          </a:stretch>
        </p:blipFill>
        <p:spPr>
          <a:xfrm>
            <a:off x="548640" y="4297680"/>
            <a:ext cx="365760" cy="365760"/>
          </a:xfrm>
          <a:prstGeom prst="rect">
            <a:avLst/>
          </a:prstGeom>
        </p:spPr>
      </p:pic>
      <p:sp>
        <p:nvSpPr>
          <p:cNvPr id="23" name="Text 17"/>
          <p:cNvSpPr/>
          <p:nvPr/>
        </p:nvSpPr>
        <p:spPr>
          <a:xfrm>
            <a:off x="1097280" y="4206240"/>
            <a:ext cx="2560320" cy="548640"/>
          </a:xfrm>
          <a:prstGeom prst="rect">
            <a:avLst/>
          </a:prstGeom>
          <a:noFill/>
          <a:ln/>
        </p:spPr>
        <p:txBody>
          <a:bodyPr wrap="square" lIns="0" tIns="0" rIns="0" bIns="0" rtlCol="0" anchor="ctr"/>
          <a:lstStyle/>
          <a:p>
            <a:pPr marL="0" indent="0">
              <a:buNone/>
            </a:pPr>
            <a:r>
              <a:rPr lang="de-CH" sz="1400" b="1" noProof="0">
                <a:solidFill>
                  <a:srgbClr val="47564C"/>
                </a:solidFill>
                <a:latin typeface="Montserrat Bold" pitchFamily="34" charset="0"/>
                <a:ea typeface="Montserrat Bold" pitchFamily="34" charset="-122"/>
                <a:cs typeface="Montserrat Bold" pitchFamily="34" charset="-120"/>
              </a:rPr>
              <a:t>Natur und Abenteuer</a:t>
            </a:r>
            <a:endParaRPr lang="de-CH" sz="1400" noProof="0"/>
          </a:p>
        </p:txBody>
      </p:sp>
      <p:sp>
        <p:nvSpPr>
          <p:cNvPr id="24" name="Text 18"/>
          <p:cNvSpPr/>
          <p:nvPr/>
        </p:nvSpPr>
        <p:spPr>
          <a:xfrm>
            <a:off x="3749040" y="4206240"/>
            <a:ext cx="4937760" cy="548640"/>
          </a:xfrm>
          <a:prstGeom prst="rect">
            <a:avLst/>
          </a:prstGeom>
          <a:noFill/>
          <a:ln/>
        </p:spPr>
        <p:txBody>
          <a:bodyPr wrap="square" lIns="0" tIns="0" rIns="0" bIns="0" rtlCol="0" anchor="ctr"/>
          <a:lstStyle/>
          <a:p>
            <a:pPr marL="0" indent="0">
              <a:buNone/>
            </a:pPr>
            <a:r>
              <a:rPr lang="de-CH" sz="1300" noProof="0">
                <a:solidFill>
                  <a:srgbClr val="444444"/>
                </a:solidFill>
                <a:latin typeface="Lora" pitchFamily="34" charset="0"/>
                <a:ea typeface="Lora" pitchFamily="34" charset="-122"/>
                <a:cs typeface="Lora" pitchFamily="34" charset="-120"/>
              </a:rPr>
              <a:t>Im wunderschönen Oberwallis warten Natur, Outdoor-Aktivitäten und ein spannendes Lagerprogramm.</a:t>
            </a:r>
            <a:endParaRPr lang="de-CH" sz="1300" noProof="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orschau xmlns="3c35cebd-cedd-46d7-9252-e8502eddba05" xsi:nil="true"/>
    <lcf76f155ced4ddcb4097134ff3c332f xmlns="3c35cebd-cedd-46d7-9252-e8502eddba05">
      <Terms xmlns="http://schemas.microsoft.com/office/infopath/2007/PartnerControls"/>
    </lcf76f155ced4ddcb4097134ff3c332f>
    <TaxCatchAll xmlns="7ac1044a-83dd-4fc0-baa0-79f3ea16e6b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4AA211A4776544A9043923DD5D6E869" ma:contentTypeVersion="16" ma:contentTypeDescription="Ein neues Dokument erstellen." ma:contentTypeScope="" ma:versionID="b07f4be9a14dfcac8e1e44da473d15af">
  <xsd:schema xmlns:xsd="http://www.w3.org/2001/XMLSchema" xmlns:xs="http://www.w3.org/2001/XMLSchema" xmlns:p="http://schemas.microsoft.com/office/2006/metadata/properties" xmlns:ns2="3c35cebd-cedd-46d7-9252-e8502eddba05" xmlns:ns3="7ac1044a-83dd-4fc0-baa0-79f3ea16e6bb" targetNamespace="http://schemas.microsoft.com/office/2006/metadata/properties" ma:root="true" ma:fieldsID="355280e2ecdde8ffd60b38210f53fd0c" ns2:_="" ns3:_="">
    <xsd:import namespace="3c35cebd-cedd-46d7-9252-e8502eddba05"/>
    <xsd:import namespace="7ac1044a-83dd-4fc0-baa0-79f3ea16e6b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SearchProperties" minOccurs="0"/>
                <xsd:element ref="ns2:MediaServiceLocation" minOccurs="0"/>
                <xsd:element ref="ns2:MediaLengthInSeconds" minOccurs="0"/>
                <xsd:element ref="ns3:SharedWithUsers" minOccurs="0"/>
                <xsd:element ref="ns3:SharedWithDetails" minOccurs="0"/>
                <xsd:element ref="ns2:Vorscha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35cebd-cedd-46d7-9252-e8502eddb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ildmarkierungen" ma:readOnly="false" ma:fieldId="{5cf76f15-5ced-4ddc-b409-7134ff3c332f}" ma:taxonomyMulti="true" ma:sspId="7d980eb4-4b70-4a3c-bd5d-74595c2191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Vorschau" ma:index="23" nillable="true" ma:displayName="Vorschau" ma:format="Thumbnail" ma:internalName="Vorschau">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ac1044a-83dd-4fc0-baa0-79f3ea16e6b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5c66d02-03eb-475f-a78e-074ee18fde4b}" ma:internalName="TaxCatchAll" ma:showField="CatchAllData" ma:web="7ac1044a-83dd-4fc0-baa0-79f3ea16e6bb">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577495-CD41-4276-A53F-296EE3A3A534}">
  <ds:schemaRefs>
    <ds:schemaRef ds:uri="3c35cebd-cedd-46d7-9252-e8502eddba05"/>
    <ds:schemaRef ds:uri="7ac1044a-83dd-4fc0-baa0-79f3ea16e6b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8B1CE4A-C944-4180-97F3-FC7B52C96E3E}">
  <ds:schemaRefs>
    <ds:schemaRef ds:uri="http://schemas.microsoft.com/sharepoint/v3/contenttype/forms"/>
  </ds:schemaRefs>
</ds:datastoreItem>
</file>

<file path=customXml/itemProps3.xml><?xml version="1.0" encoding="utf-8"?>
<ds:datastoreItem xmlns:ds="http://schemas.openxmlformats.org/officeDocument/2006/customXml" ds:itemID="{B7E56EC7-BE57-4E66-957E-CF57A62EE7D7}">
  <ds:schemaRefs>
    <ds:schemaRef ds:uri="3c35cebd-cedd-46d7-9252-e8502eddba05"/>
    <ds:schemaRef ds:uri="7ac1044a-83dd-4fc0-baa0-79f3ea16e6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988</Words>
  <Application>Microsoft Office PowerPoint</Application>
  <PresentationFormat>Bildschirmpräsentation (16:9)</PresentationFormat>
  <Paragraphs>155</Paragraphs>
  <Slides>13</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Lora</vt:lpstr>
      <vt:lpstr>Montserrat</vt:lpstr>
      <vt:lpstr>Montserrat Bold</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conveniat27 – Elterninformation</dc:title>
  <dc:subject>PptxGenJS Presentation</dc:subject>
  <dc:creator>conveniat27 – Ressort Kommunikation</dc:creator>
  <cp:lastModifiedBy>Flurin Bolliger</cp:lastModifiedBy>
  <cp:revision>1</cp:revision>
  <dcterms:created xsi:type="dcterms:W3CDTF">2026-05-07T09:15:15Z</dcterms:created>
  <dcterms:modified xsi:type="dcterms:W3CDTF">2026-06-30T13:58:37Z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0x01010024AA211A4776544A9043923DD5D6E869</vt:lpwstr>
  </property>
  <property fmtid="{D5CDD505-2E9C-101B-9397-08002B2CF9AE}" pid="3" name="MediaServiceImageTags">
    <vt:lpwstr/>
  </property>
</Properties>
</file>